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Lst>
  <p:notesMasterIdLst>
    <p:notesMasterId r:id="rId3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9144000" cy="5143500" type="screen16x9"/>
  <p:notesSz cx="6858000" cy="9144000"/>
  <p:embeddedFontLst>
    <p:embeddedFont>
      <p:font typeface="Merriweather" panose="020B060402020202020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Architects Daughter" panose="020B0604020202020204" charset="0"/>
      <p:regular r:id="rId39"/>
    </p:embeddedFont>
    <p:embeddedFont>
      <p:font typeface="Short Stack" panose="020B060402020202020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f17042c73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f17042c73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f084c9d0c8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f084c9d0c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f084c9d0c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f084c9d0c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f084c9d0c8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f084c9d0c8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f084c9d0c8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f084c9d0c8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f084c9d0c8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f084c9d0c8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f084c9d0c8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f084c9d0c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f084c9d0c8_0_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f084c9d0c8_0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f084c9d0c8_0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f084c9d0c8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f084c9d0c8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f084c9d0c8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f17042c73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f17042c73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f17042c73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f17042c73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f17042c739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f17042c73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f084c9d0c8_0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f084c9d0c8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f084c9d0c8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f084c9d0c8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f17042c73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f17042c73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f17042c739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f17042c739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f17042c739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f17042c739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f17042c739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1f17042c739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f17042c73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f17042c73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17042c739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f17042c73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f084c9d0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f084c9d0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f084c9d0c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f084c9d0c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f084c9d0c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f084c9d0c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f17042c739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f17042c73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f084c9d0c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f084c9d0c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20000" y="540000"/>
            <a:ext cx="7704000" cy="67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720000" y="1216800"/>
            <a:ext cx="7704000" cy="3386700"/>
          </a:xfrm>
          <a:prstGeom prst="rect">
            <a:avLst/>
          </a:prstGeom>
        </p:spPr>
        <p:txBody>
          <a:bodyPr spcFirstLastPara="1" wrap="square" lIns="91425" tIns="91425" rIns="91425" bIns="91425" anchor="ctr" anchorCtr="0">
            <a:normAutofit/>
          </a:bodyPr>
          <a:lstStyle>
            <a:lvl1pPr marL="457200" lvl="0" indent="-317500" rtl="0">
              <a:lnSpc>
                <a:spcPct val="100000"/>
              </a:lnSpc>
              <a:spcBef>
                <a:spcPts val="0"/>
              </a:spcBef>
              <a:spcAft>
                <a:spcPts val="0"/>
              </a:spcAft>
              <a:buSzPts val="1400"/>
              <a:buAutoNum type="arabicPeriod"/>
              <a:defRPr sz="1200"/>
            </a:lvl1pPr>
            <a:lvl2pPr marL="914400" lvl="1" indent="-317500" rtl="0">
              <a:lnSpc>
                <a:spcPct val="115000"/>
              </a:lnSpc>
              <a:spcBef>
                <a:spcPts val="0"/>
              </a:spcBef>
              <a:spcAft>
                <a:spcPts val="0"/>
              </a:spcAft>
              <a:buSzPts val="1400"/>
              <a:buAutoNum type="alphaLcPeriod"/>
              <a:defRPr/>
            </a:lvl2pPr>
            <a:lvl3pPr marL="1371600" lvl="2" indent="-317500" rtl="0">
              <a:lnSpc>
                <a:spcPct val="115000"/>
              </a:lnSpc>
              <a:spcBef>
                <a:spcPts val="0"/>
              </a:spcBef>
              <a:spcAft>
                <a:spcPts val="0"/>
              </a:spcAft>
              <a:buSzPts val="1400"/>
              <a:buAutoNum type="romanLcPeriod"/>
              <a:defRPr/>
            </a:lvl3pPr>
            <a:lvl4pPr marL="1828800" lvl="3" indent="-317500" rtl="0">
              <a:lnSpc>
                <a:spcPct val="115000"/>
              </a:lnSpc>
              <a:spcBef>
                <a:spcPts val="0"/>
              </a:spcBef>
              <a:spcAft>
                <a:spcPts val="0"/>
              </a:spcAft>
              <a:buSzPts val="1400"/>
              <a:buAutoNum type="arabicPeriod"/>
              <a:defRPr/>
            </a:lvl4pPr>
            <a:lvl5pPr marL="2286000" lvl="4" indent="-317500" rtl="0">
              <a:lnSpc>
                <a:spcPct val="115000"/>
              </a:lnSpc>
              <a:spcBef>
                <a:spcPts val="0"/>
              </a:spcBef>
              <a:spcAft>
                <a:spcPts val="0"/>
              </a:spcAft>
              <a:buSzPts val="1400"/>
              <a:buAutoNum type="alphaLcPeriod"/>
              <a:defRPr/>
            </a:lvl5pPr>
            <a:lvl6pPr marL="2743200" lvl="5" indent="-317500" rtl="0">
              <a:lnSpc>
                <a:spcPct val="115000"/>
              </a:lnSpc>
              <a:spcBef>
                <a:spcPts val="0"/>
              </a:spcBef>
              <a:spcAft>
                <a:spcPts val="0"/>
              </a:spcAft>
              <a:buSzPts val="1400"/>
              <a:buAutoNum type="romanLcPeriod"/>
              <a:defRPr/>
            </a:lvl6pPr>
            <a:lvl7pPr marL="3200400" lvl="6" indent="-317500" rtl="0">
              <a:lnSpc>
                <a:spcPct val="115000"/>
              </a:lnSpc>
              <a:spcBef>
                <a:spcPts val="0"/>
              </a:spcBef>
              <a:spcAft>
                <a:spcPts val="0"/>
              </a:spcAft>
              <a:buSzPts val="1400"/>
              <a:buAutoNum type="arabicPeriod"/>
              <a:defRPr/>
            </a:lvl7pPr>
            <a:lvl8pPr marL="3657600" lvl="7" indent="-317500" rtl="0">
              <a:lnSpc>
                <a:spcPct val="115000"/>
              </a:lnSpc>
              <a:spcBef>
                <a:spcPts val="0"/>
              </a:spcBef>
              <a:spcAft>
                <a:spcPts val="0"/>
              </a:spcAft>
              <a:buSzPts val="1400"/>
              <a:buAutoNum type="alphaLcPeriod"/>
              <a:defRPr/>
            </a:lvl8pPr>
            <a:lvl9pPr marL="4114800" lvl="8" indent="-317500" rtl="0">
              <a:lnSpc>
                <a:spcPct val="115000"/>
              </a:lnSpc>
              <a:spcBef>
                <a:spcPts val="0"/>
              </a:spcBef>
              <a:spcAft>
                <a:spcPts val="0"/>
              </a:spcAft>
              <a:buSzPts val="1400"/>
              <a:buAutoNum type="romanLcPeriod"/>
              <a:defRPr/>
            </a:lvl9pPr>
          </a:lstStyle>
          <a:p>
            <a:endParaRPr/>
          </a:p>
        </p:txBody>
      </p:sp>
      <p:grpSp>
        <p:nvGrpSpPr>
          <p:cNvPr id="53" name="Google Shape;53;p13"/>
          <p:cNvGrpSpPr/>
          <p:nvPr/>
        </p:nvGrpSpPr>
        <p:grpSpPr>
          <a:xfrm>
            <a:off x="-1508862" y="-790902"/>
            <a:ext cx="11294197" cy="6577966"/>
            <a:chOff x="-1508862" y="-790902"/>
            <a:chExt cx="11294197" cy="6577966"/>
          </a:xfrm>
        </p:grpSpPr>
        <p:sp>
          <p:nvSpPr>
            <p:cNvPr id="54" name="Google Shape;54;p13"/>
            <p:cNvSpPr/>
            <p:nvPr/>
          </p:nvSpPr>
          <p:spPr>
            <a:xfrm>
              <a:off x="-1508862" y="-198477"/>
              <a:ext cx="2243351" cy="1861610"/>
            </a:xfrm>
            <a:custGeom>
              <a:avLst/>
              <a:gdLst/>
              <a:ahLst/>
              <a:cxnLst/>
              <a:rect l="l" t="t" r="r" b="b"/>
              <a:pathLst>
                <a:path w="142435" h="118235" extrusionOk="0">
                  <a:moveTo>
                    <a:pt x="75255" y="0"/>
                  </a:moveTo>
                  <a:cubicBezTo>
                    <a:pt x="72811" y="0"/>
                    <a:pt x="70368" y="102"/>
                    <a:pt x="67935" y="307"/>
                  </a:cubicBezTo>
                  <a:cubicBezTo>
                    <a:pt x="59333" y="1037"/>
                    <a:pt x="50883" y="3043"/>
                    <a:pt x="42980" y="6417"/>
                  </a:cubicBezTo>
                  <a:cubicBezTo>
                    <a:pt x="35259" y="9699"/>
                    <a:pt x="28116" y="14289"/>
                    <a:pt x="22007" y="20064"/>
                  </a:cubicBezTo>
                  <a:cubicBezTo>
                    <a:pt x="16110" y="25657"/>
                    <a:pt x="11156" y="32283"/>
                    <a:pt x="7508" y="39517"/>
                  </a:cubicBezTo>
                  <a:cubicBezTo>
                    <a:pt x="3952" y="46630"/>
                    <a:pt x="1581" y="54351"/>
                    <a:pt x="821" y="62284"/>
                  </a:cubicBezTo>
                  <a:cubicBezTo>
                    <a:pt x="0" y="70673"/>
                    <a:pt x="1034" y="79275"/>
                    <a:pt x="3921" y="87208"/>
                  </a:cubicBezTo>
                  <a:cubicBezTo>
                    <a:pt x="6809" y="95141"/>
                    <a:pt x="11612" y="102406"/>
                    <a:pt x="18207" y="107725"/>
                  </a:cubicBezTo>
                  <a:cubicBezTo>
                    <a:pt x="24165" y="112558"/>
                    <a:pt x="31399" y="115780"/>
                    <a:pt x="38937" y="117117"/>
                  </a:cubicBezTo>
                  <a:cubicBezTo>
                    <a:pt x="42104" y="117843"/>
                    <a:pt x="45350" y="118235"/>
                    <a:pt x="48617" y="118235"/>
                  </a:cubicBezTo>
                  <a:cubicBezTo>
                    <a:pt x="49867" y="118235"/>
                    <a:pt x="51120" y="118177"/>
                    <a:pt x="52372" y="118060"/>
                  </a:cubicBezTo>
                  <a:cubicBezTo>
                    <a:pt x="60488" y="117300"/>
                    <a:pt x="68421" y="114260"/>
                    <a:pt x="74956" y="109367"/>
                  </a:cubicBezTo>
                  <a:cubicBezTo>
                    <a:pt x="78148" y="106935"/>
                    <a:pt x="80975" y="104078"/>
                    <a:pt x="83437" y="100917"/>
                  </a:cubicBezTo>
                  <a:cubicBezTo>
                    <a:pt x="85747" y="97938"/>
                    <a:pt x="87874" y="94807"/>
                    <a:pt x="90276" y="91859"/>
                  </a:cubicBezTo>
                  <a:cubicBezTo>
                    <a:pt x="92586" y="88971"/>
                    <a:pt x="95230" y="86266"/>
                    <a:pt x="98452" y="84442"/>
                  </a:cubicBezTo>
                  <a:cubicBezTo>
                    <a:pt x="100185" y="83439"/>
                    <a:pt x="102130" y="82801"/>
                    <a:pt x="104106" y="82466"/>
                  </a:cubicBezTo>
                  <a:cubicBezTo>
                    <a:pt x="106659" y="82041"/>
                    <a:pt x="109243" y="82132"/>
                    <a:pt x="111796" y="82071"/>
                  </a:cubicBezTo>
                  <a:cubicBezTo>
                    <a:pt x="115778" y="82041"/>
                    <a:pt x="119577" y="81403"/>
                    <a:pt x="123225" y="79792"/>
                  </a:cubicBezTo>
                  <a:cubicBezTo>
                    <a:pt x="126598" y="78333"/>
                    <a:pt x="129729" y="76114"/>
                    <a:pt x="132343" y="73469"/>
                  </a:cubicBezTo>
                  <a:cubicBezTo>
                    <a:pt x="137723" y="68029"/>
                    <a:pt x="141067" y="60855"/>
                    <a:pt x="141705" y="53196"/>
                  </a:cubicBezTo>
                  <a:cubicBezTo>
                    <a:pt x="142435" y="44806"/>
                    <a:pt x="140125" y="36326"/>
                    <a:pt x="135869" y="29122"/>
                  </a:cubicBezTo>
                  <a:cubicBezTo>
                    <a:pt x="131583" y="21736"/>
                    <a:pt x="125200" y="15779"/>
                    <a:pt x="117966" y="11341"/>
                  </a:cubicBezTo>
                  <a:cubicBezTo>
                    <a:pt x="110610" y="6842"/>
                    <a:pt x="102312" y="3803"/>
                    <a:pt x="93893" y="1979"/>
                  </a:cubicBezTo>
                  <a:cubicBezTo>
                    <a:pt x="87773" y="668"/>
                    <a:pt x="81511" y="0"/>
                    <a:pt x="75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a:off x="-1396526" y="-704902"/>
              <a:ext cx="3788300" cy="1330909"/>
            </a:xfrm>
            <a:custGeom>
              <a:avLst/>
              <a:gdLst/>
              <a:ahLst/>
              <a:cxnLst/>
              <a:rect l="l" t="t" r="r" b="b"/>
              <a:pathLst>
                <a:path w="240527" h="84529" extrusionOk="0">
                  <a:moveTo>
                    <a:pt x="195356" y="0"/>
                  </a:moveTo>
                  <a:cubicBezTo>
                    <a:pt x="189393" y="0"/>
                    <a:pt x="183402" y="1263"/>
                    <a:pt x="177905" y="4074"/>
                  </a:cubicBezTo>
                  <a:cubicBezTo>
                    <a:pt x="159192" y="13503"/>
                    <a:pt x="147409" y="17421"/>
                    <a:pt x="135888" y="17421"/>
                  </a:cubicBezTo>
                  <a:cubicBezTo>
                    <a:pt x="123269" y="17421"/>
                    <a:pt x="110965" y="12720"/>
                    <a:pt x="90214" y="5411"/>
                  </a:cubicBezTo>
                  <a:cubicBezTo>
                    <a:pt x="85671" y="3826"/>
                    <a:pt x="80855" y="3094"/>
                    <a:pt x="75950" y="3094"/>
                  </a:cubicBezTo>
                  <a:cubicBezTo>
                    <a:pt x="40322" y="3094"/>
                    <a:pt x="1" y="41737"/>
                    <a:pt x="25623" y="72890"/>
                  </a:cubicBezTo>
                  <a:cubicBezTo>
                    <a:pt x="31316" y="79835"/>
                    <a:pt x="40780" y="84529"/>
                    <a:pt x="49681" y="84529"/>
                  </a:cubicBezTo>
                  <a:cubicBezTo>
                    <a:pt x="52660" y="84529"/>
                    <a:pt x="55577" y="84003"/>
                    <a:pt x="58268" y="82859"/>
                  </a:cubicBezTo>
                  <a:cubicBezTo>
                    <a:pt x="62706" y="81066"/>
                    <a:pt x="66201" y="77722"/>
                    <a:pt x="69727" y="74561"/>
                  </a:cubicBezTo>
                  <a:cubicBezTo>
                    <a:pt x="75897" y="68336"/>
                    <a:pt x="82981" y="66144"/>
                    <a:pt x="90413" y="66144"/>
                  </a:cubicBezTo>
                  <a:cubicBezTo>
                    <a:pt x="103304" y="66144"/>
                    <a:pt x="117242" y="72738"/>
                    <a:pt x="129272" y="76324"/>
                  </a:cubicBezTo>
                  <a:cubicBezTo>
                    <a:pt x="134030" y="77855"/>
                    <a:pt x="138230" y="78511"/>
                    <a:pt x="142056" y="78511"/>
                  </a:cubicBezTo>
                  <a:cubicBezTo>
                    <a:pt x="157907" y="78511"/>
                    <a:pt x="167333" y="67248"/>
                    <a:pt x="183346" y="60245"/>
                  </a:cubicBezTo>
                  <a:cubicBezTo>
                    <a:pt x="191735" y="57145"/>
                    <a:pt x="201280" y="58361"/>
                    <a:pt x="210155" y="57449"/>
                  </a:cubicBezTo>
                  <a:cubicBezTo>
                    <a:pt x="220733" y="56324"/>
                    <a:pt x="229882" y="49333"/>
                    <a:pt x="233347" y="39302"/>
                  </a:cubicBezTo>
                  <a:cubicBezTo>
                    <a:pt x="240527" y="18439"/>
                    <a:pt x="218146" y="0"/>
                    <a:pt x="195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a:off x="-301566" y="118875"/>
              <a:ext cx="841904" cy="842259"/>
            </a:xfrm>
            <a:custGeom>
              <a:avLst/>
              <a:gdLst/>
              <a:ahLst/>
              <a:cxnLst/>
              <a:rect l="l" t="t" r="r" b="b"/>
              <a:pathLst>
                <a:path w="38968" h="38998" extrusionOk="0">
                  <a:moveTo>
                    <a:pt x="19484" y="0"/>
                  </a:moveTo>
                  <a:cubicBezTo>
                    <a:pt x="8724" y="0"/>
                    <a:pt x="1" y="8754"/>
                    <a:pt x="1" y="19514"/>
                  </a:cubicBezTo>
                  <a:cubicBezTo>
                    <a:pt x="1" y="30274"/>
                    <a:pt x="8724" y="38998"/>
                    <a:pt x="19484" y="38998"/>
                  </a:cubicBezTo>
                  <a:cubicBezTo>
                    <a:pt x="30244" y="38998"/>
                    <a:pt x="38968" y="30274"/>
                    <a:pt x="38968" y="19514"/>
                  </a:cubicBezTo>
                  <a:cubicBezTo>
                    <a:pt x="38968" y="8754"/>
                    <a:pt x="30244" y="0"/>
                    <a:pt x="19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1461526" y="-790902"/>
              <a:ext cx="3788300" cy="1330909"/>
            </a:xfrm>
            <a:custGeom>
              <a:avLst/>
              <a:gdLst/>
              <a:ahLst/>
              <a:cxnLst/>
              <a:rect l="l" t="t" r="r" b="b"/>
              <a:pathLst>
                <a:path w="240527" h="84529" extrusionOk="0">
                  <a:moveTo>
                    <a:pt x="195356" y="0"/>
                  </a:moveTo>
                  <a:cubicBezTo>
                    <a:pt x="189393" y="0"/>
                    <a:pt x="183402" y="1263"/>
                    <a:pt x="177905" y="4074"/>
                  </a:cubicBezTo>
                  <a:cubicBezTo>
                    <a:pt x="159192" y="13503"/>
                    <a:pt x="147409" y="17421"/>
                    <a:pt x="135888" y="17421"/>
                  </a:cubicBezTo>
                  <a:cubicBezTo>
                    <a:pt x="123269" y="17421"/>
                    <a:pt x="110965" y="12720"/>
                    <a:pt x="90214" y="5411"/>
                  </a:cubicBezTo>
                  <a:cubicBezTo>
                    <a:pt x="85671" y="3826"/>
                    <a:pt x="80855" y="3094"/>
                    <a:pt x="75950" y="3094"/>
                  </a:cubicBezTo>
                  <a:cubicBezTo>
                    <a:pt x="40322" y="3094"/>
                    <a:pt x="1" y="41737"/>
                    <a:pt x="25623" y="72890"/>
                  </a:cubicBezTo>
                  <a:cubicBezTo>
                    <a:pt x="31316" y="79835"/>
                    <a:pt x="40780" y="84529"/>
                    <a:pt x="49681" y="84529"/>
                  </a:cubicBezTo>
                  <a:cubicBezTo>
                    <a:pt x="52660" y="84529"/>
                    <a:pt x="55577" y="84003"/>
                    <a:pt x="58268" y="82859"/>
                  </a:cubicBezTo>
                  <a:cubicBezTo>
                    <a:pt x="62706" y="81066"/>
                    <a:pt x="66201" y="77722"/>
                    <a:pt x="69727" y="74561"/>
                  </a:cubicBezTo>
                  <a:cubicBezTo>
                    <a:pt x="75897" y="68336"/>
                    <a:pt x="82981" y="66144"/>
                    <a:pt x="90413" y="66144"/>
                  </a:cubicBezTo>
                  <a:cubicBezTo>
                    <a:pt x="103304" y="66144"/>
                    <a:pt x="117242" y="72738"/>
                    <a:pt x="129272" y="76324"/>
                  </a:cubicBezTo>
                  <a:cubicBezTo>
                    <a:pt x="134030" y="77855"/>
                    <a:pt x="138230" y="78511"/>
                    <a:pt x="142056" y="78511"/>
                  </a:cubicBezTo>
                  <a:cubicBezTo>
                    <a:pt x="157907" y="78511"/>
                    <a:pt x="167333" y="67248"/>
                    <a:pt x="183346" y="60245"/>
                  </a:cubicBezTo>
                  <a:cubicBezTo>
                    <a:pt x="191735" y="57145"/>
                    <a:pt x="201280" y="58361"/>
                    <a:pt x="210155" y="57449"/>
                  </a:cubicBezTo>
                  <a:cubicBezTo>
                    <a:pt x="220733" y="56324"/>
                    <a:pt x="229882" y="49333"/>
                    <a:pt x="233347" y="39302"/>
                  </a:cubicBezTo>
                  <a:cubicBezTo>
                    <a:pt x="240527" y="18439"/>
                    <a:pt x="218146" y="0"/>
                    <a:pt x="195356"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flipH="1">
              <a:off x="1318375" y="4656767"/>
              <a:ext cx="1237052" cy="945425"/>
            </a:xfrm>
            <a:custGeom>
              <a:avLst/>
              <a:gdLst/>
              <a:ahLst/>
              <a:cxnLst/>
              <a:rect l="l" t="t" r="r" b="b"/>
              <a:pathLst>
                <a:path w="78543" h="60027" extrusionOk="0">
                  <a:moveTo>
                    <a:pt x="37077" y="1"/>
                  </a:moveTo>
                  <a:cubicBezTo>
                    <a:pt x="34550" y="1"/>
                    <a:pt x="32005" y="329"/>
                    <a:pt x="29484" y="1030"/>
                  </a:cubicBezTo>
                  <a:cubicBezTo>
                    <a:pt x="0" y="9693"/>
                    <a:pt x="1459" y="50727"/>
                    <a:pt x="31004" y="58022"/>
                  </a:cubicBezTo>
                  <a:cubicBezTo>
                    <a:pt x="36077" y="59164"/>
                    <a:pt x="42150" y="60026"/>
                    <a:pt x="48224" y="60026"/>
                  </a:cubicBezTo>
                  <a:cubicBezTo>
                    <a:pt x="61074" y="60026"/>
                    <a:pt x="73931" y="56166"/>
                    <a:pt x="77357" y="42916"/>
                  </a:cubicBezTo>
                  <a:cubicBezTo>
                    <a:pt x="77469" y="43057"/>
                    <a:pt x="77548" y="43115"/>
                    <a:pt x="77601" y="43115"/>
                  </a:cubicBezTo>
                  <a:cubicBezTo>
                    <a:pt x="77824" y="43115"/>
                    <a:pt x="77607" y="42109"/>
                    <a:pt x="77509" y="41913"/>
                  </a:cubicBezTo>
                  <a:cubicBezTo>
                    <a:pt x="78543" y="32551"/>
                    <a:pt x="73102" y="23858"/>
                    <a:pt x="67266" y="17049"/>
                  </a:cubicBezTo>
                  <a:cubicBezTo>
                    <a:pt x="60520" y="7294"/>
                    <a:pt x="48995" y="1"/>
                    <a:pt x="37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flipH="1">
              <a:off x="-938162" y="3578781"/>
              <a:ext cx="2677169" cy="2130345"/>
            </a:xfrm>
            <a:custGeom>
              <a:avLst/>
              <a:gdLst/>
              <a:ahLst/>
              <a:cxnLst/>
              <a:rect l="l" t="t" r="r" b="b"/>
              <a:pathLst>
                <a:path w="169979" h="135260" extrusionOk="0">
                  <a:moveTo>
                    <a:pt x="126842" y="1"/>
                  </a:moveTo>
                  <a:cubicBezTo>
                    <a:pt x="117650" y="1"/>
                    <a:pt x="108598" y="3521"/>
                    <a:pt x="102530" y="11057"/>
                  </a:cubicBezTo>
                  <a:cubicBezTo>
                    <a:pt x="91314" y="25374"/>
                    <a:pt x="91740" y="46620"/>
                    <a:pt x="77484" y="58991"/>
                  </a:cubicBezTo>
                  <a:cubicBezTo>
                    <a:pt x="70636" y="64754"/>
                    <a:pt x="62750" y="66079"/>
                    <a:pt x="54523" y="66079"/>
                  </a:cubicBezTo>
                  <a:cubicBezTo>
                    <a:pt x="47518" y="66079"/>
                    <a:pt x="40265" y="65118"/>
                    <a:pt x="33194" y="65118"/>
                  </a:cubicBezTo>
                  <a:cubicBezTo>
                    <a:pt x="27633" y="65118"/>
                    <a:pt x="22184" y="65713"/>
                    <a:pt x="17057" y="67836"/>
                  </a:cubicBezTo>
                  <a:cubicBezTo>
                    <a:pt x="8395" y="71240"/>
                    <a:pt x="2711" y="79812"/>
                    <a:pt x="1799" y="88900"/>
                  </a:cubicBezTo>
                  <a:cubicBezTo>
                    <a:pt x="1" y="122882"/>
                    <a:pt x="39983" y="135259"/>
                    <a:pt x="68378" y="135259"/>
                  </a:cubicBezTo>
                  <a:cubicBezTo>
                    <a:pt x="69267" y="135259"/>
                    <a:pt x="70145" y="135247"/>
                    <a:pt x="71010" y="135223"/>
                  </a:cubicBezTo>
                  <a:cubicBezTo>
                    <a:pt x="71056" y="135223"/>
                    <a:pt x="71103" y="135223"/>
                    <a:pt x="71149" y="135223"/>
                  </a:cubicBezTo>
                  <a:cubicBezTo>
                    <a:pt x="111679" y="135223"/>
                    <a:pt x="151359" y="108764"/>
                    <a:pt x="163443" y="69478"/>
                  </a:cubicBezTo>
                  <a:cubicBezTo>
                    <a:pt x="169978" y="49599"/>
                    <a:pt x="168063" y="25191"/>
                    <a:pt x="152166" y="10237"/>
                  </a:cubicBezTo>
                  <a:cubicBezTo>
                    <a:pt x="145527" y="3582"/>
                    <a:pt x="136113" y="1"/>
                    <a:pt x="1268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flipH="1">
              <a:off x="9" y="3516250"/>
              <a:ext cx="326531" cy="326603"/>
            </a:xfrm>
            <a:custGeom>
              <a:avLst/>
              <a:gdLst/>
              <a:ahLst/>
              <a:cxnLst/>
              <a:rect l="l" t="t" r="r" b="b"/>
              <a:pathLst>
                <a:path w="28725" h="28725" extrusionOk="0">
                  <a:moveTo>
                    <a:pt x="14378" y="0"/>
                  </a:moveTo>
                  <a:cubicBezTo>
                    <a:pt x="6445" y="0"/>
                    <a:pt x="1" y="6444"/>
                    <a:pt x="1" y="14377"/>
                  </a:cubicBezTo>
                  <a:cubicBezTo>
                    <a:pt x="1" y="22280"/>
                    <a:pt x="6445" y="28724"/>
                    <a:pt x="14378" y="28724"/>
                  </a:cubicBezTo>
                  <a:cubicBezTo>
                    <a:pt x="22281" y="28724"/>
                    <a:pt x="28725" y="22280"/>
                    <a:pt x="28725" y="14377"/>
                  </a:cubicBezTo>
                  <a:cubicBezTo>
                    <a:pt x="28725" y="6444"/>
                    <a:pt x="22281" y="0"/>
                    <a:pt x="14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flipH="1">
              <a:off x="-1064062" y="3656719"/>
              <a:ext cx="2677169" cy="2130345"/>
            </a:xfrm>
            <a:custGeom>
              <a:avLst/>
              <a:gdLst/>
              <a:ahLst/>
              <a:cxnLst/>
              <a:rect l="l" t="t" r="r" b="b"/>
              <a:pathLst>
                <a:path w="169979" h="135260" extrusionOk="0">
                  <a:moveTo>
                    <a:pt x="126842" y="1"/>
                  </a:moveTo>
                  <a:cubicBezTo>
                    <a:pt x="117650" y="1"/>
                    <a:pt x="108598" y="3521"/>
                    <a:pt x="102530" y="11057"/>
                  </a:cubicBezTo>
                  <a:cubicBezTo>
                    <a:pt x="91314" y="25374"/>
                    <a:pt x="91740" y="46620"/>
                    <a:pt x="77484" y="58991"/>
                  </a:cubicBezTo>
                  <a:cubicBezTo>
                    <a:pt x="70636" y="64754"/>
                    <a:pt x="62750" y="66079"/>
                    <a:pt x="54523" y="66079"/>
                  </a:cubicBezTo>
                  <a:cubicBezTo>
                    <a:pt x="47518" y="66079"/>
                    <a:pt x="40265" y="65118"/>
                    <a:pt x="33194" y="65118"/>
                  </a:cubicBezTo>
                  <a:cubicBezTo>
                    <a:pt x="27633" y="65118"/>
                    <a:pt x="22184" y="65713"/>
                    <a:pt x="17057" y="67836"/>
                  </a:cubicBezTo>
                  <a:cubicBezTo>
                    <a:pt x="8395" y="71240"/>
                    <a:pt x="2711" y="79812"/>
                    <a:pt x="1799" y="88900"/>
                  </a:cubicBezTo>
                  <a:cubicBezTo>
                    <a:pt x="1" y="122882"/>
                    <a:pt x="39983" y="135259"/>
                    <a:pt x="68378" y="135259"/>
                  </a:cubicBezTo>
                  <a:cubicBezTo>
                    <a:pt x="69267" y="135259"/>
                    <a:pt x="70145" y="135247"/>
                    <a:pt x="71010" y="135223"/>
                  </a:cubicBezTo>
                  <a:cubicBezTo>
                    <a:pt x="71056" y="135223"/>
                    <a:pt x="71103" y="135223"/>
                    <a:pt x="71149" y="135223"/>
                  </a:cubicBezTo>
                  <a:cubicBezTo>
                    <a:pt x="111679" y="135223"/>
                    <a:pt x="151359" y="108764"/>
                    <a:pt x="163443" y="69478"/>
                  </a:cubicBezTo>
                  <a:cubicBezTo>
                    <a:pt x="169978" y="49599"/>
                    <a:pt x="168063" y="25191"/>
                    <a:pt x="152166" y="10237"/>
                  </a:cubicBezTo>
                  <a:cubicBezTo>
                    <a:pt x="145527" y="3582"/>
                    <a:pt x="136113" y="1"/>
                    <a:pt x="12684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8427588" y="3756779"/>
              <a:ext cx="1336640" cy="1336688"/>
            </a:xfrm>
            <a:custGeom>
              <a:avLst/>
              <a:gdLst/>
              <a:ahLst/>
              <a:cxnLst/>
              <a:rect l="l" t="t" r="r" b="b"/>
              <a:pathLst>
                <a:path w="84866" h="84896" extrusionOk="0">
                  <a:moveTo>
                    <a:pt x="42433" y="1"/>
                  </a:moveTo>
                  <a:cubicBezTo>
                    <a:pt x="18998" y="1"/>
                    <a:pt x="0" y="18998"/>
                    <a:pt x="0" y="42433"/>
                  </a:cubicBezTo>
                  <a:cubicBezTo>
                    <a:pt x="0" y="65868"/>
                    <a:pt x="18998" y="84895"/>
                    <a:pt x="42433" y="84895"/>
                  </a:cubicBezTo>
                  <a:cubicBezTo>
                    <a:pt x="65868" y="84895"/>
                    <a:pt x="84865" y="65868"/>
                    <a:pt x="84865" y="42433"/>
                  </a:cubicBezTo>
                  <a:cubicBezTo>
                    <a:pt x="84865" y="18998"/>
                    <a:pt x="65868" y="1"/>
                    <a:pt x="42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a:off x="7062663" y="4322360"/>
              <a:ext cx="2722671" cy="1381466"/>
            </a:xfrm>
            <a:custGeom>
              <a:avLst/>
              <a:gdLst/>
              <a:ahLst/>
              <a:cxnLst/>
              <a:rect l="l" t="t" r="r" b="b"/>
              <a:pathLst>
                <a:path w="172868" h="87740" extrusionOk="0">
                  <a:moveTo>
                    <a:pt x="113579" y="0"/>
                  </a:moveTo>
                  <a:cubicBezTo>
                    <a:pt x="107589" y="0"/>
                    <a:pt x="101490" y="1451"/>
                    <a:pt x="95595" y="4702"/>
                  </a:cubicBezTo>
                  <a:cubicBezTo>
                    <a:pt x="84592" y="12969"/>
                    <a:pt x="82920" y="26647"/>
                    <a:pt x="67996" y="31632"/>
                  </a:cubicBezTo>
                  <a:cubicBezTo>
                    <a:pt x="51157" y="37620"/>
                    <a:pt x="31460" y="30386"/>
                    <a:pt x="15715" y="40173"/>
                  </a:cubicBezTo>
                  <a:cubicBezTo>
                    <a:pt x="1186" y="48988"/>
                    <a:pt x="1" y="71420"/>
                    <a:pt x="13527" y="81663"/>
                  </a:cubicBezTo>
                  <a:cubicBezTo>
                    <a:pt x="19230" y="86191"/>
                    <a:pt x="26023" y="87739"/>
                    <a:pt x="33003" y="87739"/>
                  </a:cubicBezTo>
                  <a:cubicBezTo>
                    <a:pt x="39565" y="87739"/>
                    <a:pt x="46292" y="86371"/>
                    <a:pt x="52433" y="84825"/>
                  </a:cubicBezTo>
                  <a:cubicBezTo>
                    <a:pt x="58894" y="82097"/>
                    <a:pt x="65444" y="81121"/>
                    <a:pt x="71997" y="81121"/>
                  </a:cubicBezTo>
                  <a:cubicBezTo>
                    <a:pt x="88489" y="81121"/>
                    <a:pt x="104999" y="87303"/>
                    <a:pt x="120146" y="87303"/>
                  </a:cubicBezTo>
                  <a:cubicBezTo>
                    <a:pt x="132450" y="87303"/>
                    <a:pt x="143855" y="83224"/>
                    <a:pt x="153621" y="68441"/>
                  </a:cubicBezTo>
                  <a:cubicBezTo>
                    <a:pt x="172867" y="39202"/>
                    <a:pt x="144715" y="0"/>
                    <a:pt x="1135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rot="5400000">
              <a:off x="7863942" y="-508202"/>
              <a:ext cx="1388823" cy="1607276"/>
            </a:xfrm>
            <a:custGeom>
              <a:avLst/>
              <a:gdLst/>
              <a:ahLst/>
              <a:cxnLst/>
              <a:rect l="l" t="t" r="r" b="b"/>
              <a:pathLst>
                <a:path w="72495" h="83898" extrusionOk="0">
                  <a:moveTo>
                    <a:pt x="49829" y="1"/>
                  </a:moveTo>
                  <a:cubicBezTo>
                    <a:pt x="48172" y="1"/>
                    <a:pt x="46519" y="89"/>
                    <a:pt x="44895" y="246"/>
                  </a:cubicBezTo>
                  <a:cubicBezTo>
                    <a:pt x="40457" y="702"/>
                    <a:pt x="36080" y="1766"/>
                    <a:pt x="31916" y="3377"/>
                  </a:cubicBezTo>
                  <a:cubicBezTo>
                    <a:pt x="27691" y="4958"/>
                    <a:pt x="23709" y="7146"/>
                    <a:pt x="20092" y="9791"/>
                  </a:cubicBezTo>
                  <a:cubicBezTo>
                    <a:pt x="16475" y="12465"/>
                    <a:pt x="13253" y="15566"/>
                    <a:pt x="10518" y="19092"/>
                  </a:cubicBezTo>
                  <a:cubicBezTo>
                    <a:pt x="7691" y="22709"/>
                    <a:pt x="5472" y="26691"/>
                    <a:pt x="3800" y="30916"/>
                  </a:cubicBezTo>
                  <a:cubicBezTo>
                    <a:pt x="2128" y="35141"/>
                    <a:pt x="973" y="39609"/>
                    <a:pt x="487" y="44138"/>
                  </a:cubicBezTo>
                  <a:cubicBezTo>
                    <a:pt x="1" y="48667"/>
                    <a:pt x="62" y="53226"/>
                    <a:pt x="821" y="57694"/>
                  </a:cubicBezTo>
                  <a:cubicBezTo>
                    <a:pt x="1551" y="62101"/>
                    <a:pt x="2919" y="66448"/>
                    <a:pt x="5016" y="70399"/>
                  </a:cubicBezTo>
                  <a:cubicBezTo>
                    <a:pt x="7022" y="74229"/>
                    <a:pt x="9819" y="77694"/>
                    <a:pt x="13405" y="80187"/>
                  </a:cubicBezTo>
                  <a:cubicBezTo>
                    <a:pt x="16749" y="82527"/>
                    <a:pt x="20731" y="83804"/>
                    <a:pt x="24834" y="83895"/>
                  </a:cubicBezTo>
                  <a:cubicBezTo>
                    <a:pt x="24937" y="83897"/>
                    <a:pt x="25040" y="83897"/>
                    <a:pt x="25143" y="83897"/>
                  </a:cubicBezTo>
                  <a:cubicBezTo>
                    <a:pt x="28964" y="83897"/>
                    <a:pt x="32817" y="82797"/>
                    <a:pt x="35807" y="80400"/>
                  </a:cubicBezTo>
                  <a:cubicBezTo>
                    <a:pt x="39424" y="77451"/>
                    <a:pt x="41248" y="72983"/>
                    <a:pt x="42251" y="68576"/>
                  </a:cubicBezTo>
                  <a:cubicBezTo>
                    <a:pt x="43406" y="63378"/>
                    <a:pt x="43649" y="57968"/>
                    <a:pt x="45382" y="52892"/>
                  </a:cubicBezTo>
                  <a:cubicBezTo>
                    <a:pt x="46871" y="48545"/>
                    <a:pt x="49303" y="44563"/>
                    <a:pt x="52160" y="40976"/>
                  </a:cubicBezTo>
                  <a:cubicBezTo>
                    <a:pt x="52494" y="40521"/>
                    <a:pt x="52889" y="40065"/>
                    <a:pt x="53254" y="39609"/>
                  </a:cubicBezTo>
                  <a:cubicBezTo>
                    <a:pt x="56081" y="37238"/>
                    <a:pt x="59029" y="35110"/>
                    <a:pt x="61856" y="32709"/>
                  </a:cubicBezTo>
                  <a:cubicBezTo>
                    <a:pt x="65503" y="29578"/>
                    <a:pt x="68786" y="26052"/>
                    <a:pt x="70580" y="21584"/>
                  </a:cubicBezTo>
                  <a:cubicBezTo>
                    <a:pt x="72251" y="17420"/>
                    <a:pt x="72494" y="12678"/>
                    <a:pt x="70154" y="8727"/>
                  </a:cubicBezTo>
                  <a:cubicBezTo>
                    <a:pt x="67814" y="4715"/>
                    <a:pt x="63558" y="2222"/>
                    <a:pt x="59151" y="1098"/>
                  </a:cubicBezTo>
                  <a:cubicBezTo>
                    <a:pt x="56143" y="321"/>
                    <a:pt x="52979" y="1"/>
                    <a:pt x="49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8410936" y="412169"/>
              <a:ext cx="384706" cy="357434"/>
            </a:xfrm>
            <a:custGeom>
              <a:avLst/>
              <a:gdLst/>
              <a:ahLst/>
              <a:cxnLst/>
              <a:rect l="l" t="t" r="r" b="b"/>
              <a:pathLst>
                <a:path w="27479" h="25531" extrusionOk="0">
                  <a:moveTo>
                    <a:pt x="13718" y="1"/>
                  </a:moveTo>
                  <a:cubicBezTo>
                    <a:pt x="7570" y="1"/>
                    <a:pt x="2168" y="4445"/>
                    <a:pt x="1155" y="10714"/>
                  </a:cubicBezTo>
                  <a:cubicBezTo>
                    <a:pt x="0" y="17675"/>
                    <a:pt x="4742" y="24240"/>
                    <a:pt x="11703" y="25365"/>
                  </a:cubicBezTo>
                  <a:cubicBezTo>
                    <a:pt x="12395" y="25477"/>
                    <a:pt x="13083" y="25531"/>
                    <a:pt x="13762" y="25531"/>
                  </a:cubicBezTo>
                  <a:cubicBezTo>
                    <a:pt x="19915" y="25531"/>
                    <a:pt x="25341" y="21086"/>
                    <a:pt x="26354" y="14817"/>
                  </a:cubicBezTo>
                  <a:cubicBezTo>
                    <a:pt x="27478" y="7857"/>
                    <a:pt x="22736" y="1291"/>
                    <a:pt x="15776" y="167"/>
                  </a:cubicBezTo>
                  <a:cubicBezTo>
                    <a:pt x="15084" y="55"/>
                    <a:pt x="14396" y="1"/>
                    <a:pt x="13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0"/>
        <p:cNvGrpSpPr/>
        <p:nvPr/>
      </p:nvGrpSpPr>
      <p:grpSpPr>
        <a:xfrm>
          <a:off x="0" y="0"/>
          <a:ext cx="0" cy="0"/>
          <a:chOff x="0" y="0"/>
          <a:chExt cx="0" cy="0"/>
        </a:xfrm>
      </p:grpSpPr>
      <p:sp>
        <p:nvSpPr>
          <p:cNvPr id="71" name="Google Shape;71;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 name="Google Shape;72;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 name="Google Shape;7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6" name="Google Shape;7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0" name="Google Shape;8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4" name="Google Shape;84;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5" name="Google Shape;8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1" name="Google Shape;91;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2" name="Google Shape;9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5" name="Google Shape;9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
        <p:cNvGrpSpPr/>
        <p:nvPr/>
      </p:nvGrpSpPr>
      <p:grpSpPr>
        <a:xfrm>
          <a:off x="0" y="0"/>
          <a:ext cx="0" cy="0"/>
          <a:chOff x="0" y="0"/>
          <a:chExt cx="0" cy="0"/>
        </a:xfrm>
      </p:grpSpPr>
      <p:sp>
        <p:nvSpPr>
          <p:cNvPr id="97" name="Google Shape;97;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9" name="Google Shape;99;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0" name="Google Shape;100;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1" name="Google Shape;10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
        <p:cNvGrpSpPr/>
        <p:nvPr/>
      </p:nvGrpSpPr>
      <p:grpSpPr>
        <a:xfrm>
          <a:off x="0" y="0"/>
          <a:ext cx="0" cy="0"/>
          <a:chOff x="0" y="0"/>
          <a:chExt cx="0" cy="0"/>
        </a:xfrm>
      </p:grpSpPr>
      <p:sp>
        <p:nvSpPr>
          <p:cNvPr id="103" name="Google Shape;103;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04" name="Google Shape;10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sp>
        <p:nvSpPr>
          <p:cNvPr id="106" name="Google Shape;106;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7" name="Google Shape;107;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08" name="Google Shape;10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
        <p:cNvGrpSpPr/>
        <p:nvPr/>
      </p:nvGrpSpPr>
      <p:grpSpPr>
        <a:xfrm>
          <a:off x="0" y="0"/>
          <a:ext cx="0" cy="0"/>
          <a:chOff x="0" y="0"/>
          <a:chExt cx="0" cy="0"/>
        </a:xfrm>
      </p:grpSpPr>
      <p:sp>
        <p:nvSpPr>
          <p:cNvPr id="116" name="Google Shape;116;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7" name="Google Shape;117;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8" name="Google Shape;11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5" name="Google Shape;12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6"/>
        <p:cNvGrpSpPr/>
        <p:nvPr/>
      </p:nvGrpSpPr>
      <p:grpSpPr>
        <a:xfrm>
          <a:off x="0" y="0"/>
          <a:ext cx="0" cy="0"/>
          <a:chOff x="0" y="0"/>
          <a:chExt cx="0" cy="0"/>
        </a:xfrm>
      </p:grpSpPr>
      <p:sp>
        <p:nvSpPr>
          <p:cNvPr id="127" name="Google Shape;12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9" name="Google Shape;129;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0" name="Google Shape;13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 name="Google Shape;13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
        <p:cNvGrpSpPr/>
        <p:nvPr/>
      </p:nvGrpSpPr>
      <p:grpSpPr>
        <a:xfrm>
          <a:off x="0" y="0"/>
          <a:ext cx="0" cy="0"/>
          <a:chOff x="0" y="0"/>
          <a:chExt cx="0" cy="0"/>
        </a:xfrm>
      </p:grpSpPr>
      <p:sp>
        <p:nvSpPr>
          <p:cNvPr id="135" name="Google Shape;135;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6" name="Google Shape;136;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7" name="Google Shape;137;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8"/>
        <p:cNvGrpSpPr/>
        <p:nvPr/>
      </p:nvGrpSpPr>
      <p:grpSpPr>
        <a:xfrm>
          <a:off x="0" y="0"/>
          <a:ext cx="0" cy="0"/>
          <a:chOff x="0" y="0"/>
          <a:chExt cx="0" cy="0"/>
        </a:xfrm>
      </p:grpSpPr>
      <p:sp>
        <p:nvSpPr>
          <p:cNvPr id="139" name="Google Shape;139;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0" name="Google Shape;14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1"/>
        <p:cNvGrpSpPr/>
        <p:nvPr/>
      </p:nvGrpSpPr>
      <p:grpSpPr>
        <a:xfrm>
          <a:off x="0" y="0"/>
          <a:ext cx="0" cy="0"/>
          <a:chOff x="0" y="0"/>
          <a:chExt cx="0" cy="0"/>
        </a:xfrm>
      </p:grpSpPr>
      <p:sp>
        <p:nvSpPr>
          <p:cNvPr id="142" name="Google Shape;142;p34"/>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4" name="Google Shape;144;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5" name="Google Shape;145;p3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146" name="Google Shape;14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7"/>
        <p:cNvGrpSpPr/>
        <p:nvPr/>
      </p:nvGrpSpPr>
      <p:grpSpPr>
        <a:xfrm>
          <a:off x="0" y="0"/>
          <a:ext cx="0" cy="0"/>
          <a:chOff x="0" y="0"/>
          <a:chExt cx="0" cy="0"/>
        </a:xfrm>
      </p:grpSpPr>
      <p:sp>
        <p:nvSpPr>
          <p:cNvPr id="148" name="Google Shape;148;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49" name="Google Shape;14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0"/>
        <p:cNvGrpSpPr/>
        <p:nvPr/>
      </p:nvGrpSpPr>
      <p:grpSpPr>
        <a:xfrm>
          <a:off x="0" y="0"/>
          <a:ext cx="0" cy="0"/>
          <a:chOff x="0" y="0"/>
          <a:chExt cx="0" cy="0"/>
        </a:xfrm>
      </p:grpSpPr>
      <p:sp>
        <p:nvSpPr>
          <p:cNvPr id="151" name="Google Shape;151;p3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2" name="Google Shape;152;p3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53" name="Google Shape;15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4"/>
        <p:cNvGrpSpPr/>
        <p:nvPr/>
      </p:nvGrpSpPr>
      <p:grpSpPr>
        <a:xfrm>
          <a:off x="0" y="0"/>
          <a:ext cx="0" cy="0"/>
          <a:chOff x="0" y="0"/>
          <a:chExt cx="0" cy="0"/>
        </a:xfrm>
      </p:grpSpPr>
      <p:sp>
        <p:nvSpPr>
          <p:cNvPr id="155" name="Google Shape;15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8" name="Google Shape;6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9" name="Google Shape;6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111"/>
        <p:cNvGrpSpPr/>
        <p:nvPr/>
      </p:nvGrpSpPr>
      <p:grpSpPr>
        <a:xfrm>
          <a:off x="0" y="0"/>
          <a:ext cx="0" cy="0"/>
          <a:chOff x="0" y="0"/>
          <a:chExt cx="0" cy="0"/>
        </a:xfrm>
      </p:grpSpPr>
      <p:sp>
        <p:nvSpPr>
          <p:cNvPr id="112" name="Google Shape;112;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3" name="Google Shape;113;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0"/>
              </a:spcBef>
              <a:spcAft>
                <a:spcPts val="0"/>
              </a:spcAft>
              <a:buClr>
                <a:schemeClr val="lt2"/>
              </a:buClr>
              <a:buSzPts val="1400"/>
              <a:buChar char="○"/>
              <a:defRPr>
                <a:solidFill>
                  <a:schemeClr val="lt2"/>
                </a:solidFill>
              </a:defRPr>
            </a:lvl2pPr>
            <a:lvl3pPr marL="1371600" lvl="2" indent="-317500" rtl="0">
              <a:lnSpc>
                <a:spcPct val="115000"/>
              </a:lnSpc>
              <a:spcBef>
                <a:spcPts val="0"/>
              </a:spcBef>
              <a:spcAft>
                <a:spcPts val="0"/>
              </a:spcAft>
              <a:buClr>
                <a:schemeClr val="lt2"/>
              </a:buClr>
              <a:buSzPts val="1400"/>
              <a:buChar char="■"/>
              <a:defRPr>
                <a:solidFill>
                  <a:schemeClr val="lt2"/>
                </a:solidFill>
              </a:defRPr>
            </a:lvl3pPr>
            <a:lvl4pPr marL="1828800" lvl="3" indent="-317500" rtl="0">
              <a:lnSpc>
                <a:spcPct val="115000"/>
              </a:lnSpc>
              <a:spcBef>
                <a:spcPts val="0"/>
              </a:spcBef>
              <a:spcAft>
                <a:spcPts val="0"/>
              </a:spcAft>
              <a:buClr>
                <a:schemeClr val="lt2"/>
              </a:buClr>
              <a:buSzPts val="1400"/>
              <a:buChar char="●"/>
              <a:defRPr>
                <a:solidFill>
                  <a:schemeClr val="lt2"/>
                </a:solidFill>
              </a:defRPr>
            </a:lvl4pPr>
            <a:lvl5pPr marL="2286000" lvl="4" indent="-317500" rtl="0">
              <a:lnSpc>
                <a:spcPct val="115000"/>
              </a:lnSpc>
              <a:spcBef>
                <a:spcPts val="0"/>
              </a:spcBef>
              <a:spcAft>
                <a:spcPts val="0"/>
              </a:spcAft>
              <a:buClr>
                <a:schemeClr val="lt2"/>
              </a:buClr>
              <a:buSzPts val="1400"/>
              <a:buChar char="○"/>
              <a:defRPr>
                <a:solidFill>
                  <a:schemeClr val="lt2"/>
                </a:solidFill>
              </a:defRPr>
            </a:lvl5pPr>
            <a:lvl6pPr marL="2743200" lvl="5" indent="-317500" rtl="0">
              <a:lnSpc>
                <a:spcPct val="115000"/>
              </a:lnSpc>
              <a:spcBef>
                <a:spcPts val="0"/>
              </a:spcBef>
              <a:spcAft>
                <a:spcPts val="0"/>
              </a:spcAft>
              <a:buClr>
                <a:schemeClr val="lt2"/>
              </a:buClr>
              <a:buSzPts val="1400"/>
              <a:buChar char="■"/>
              <a:defRPr>
                <a:solidFill>
                  <a:schemeClr val="lt2"/>
                </a:solidFill>
              </a:defRPr>
            </a:lvl6pPr>
            <a:lvl7pPr marL="3200400" lvl="6" indent="-317500" rtl="0">
              <a:lnSpc>
                <a:spcPct val="115000"/>
              </a:lnSpc>
              <a:spcBef>
                <a:spcPts val="0"/>
              </a:spcBef>
              <a:spcAft>
                <a:spcPts val="0"/>
              </a:spcAft>
              <a:buClr>
                <a:schemeClr val="lt2"/>
              </a:buClr>
              <a:buSzPts val="1400"/>
              <a:buChar char="●"/>
              <a:defRPr>
                <a:solidFill>
                  <a:schemeClr val="lt2"/>
                </a:solidFill>
              </a:defRPr>
            </a:lvl7pPr>
            <a:lvl8pPr marL="3657600" lvl="7" indent="-317500" rtl="0">
              <a:lnSpc>
                <a:spcPct val="115000"/>
              </a:lnSpc>
              <a:spcBef>
                <a:spcPts val="0"/>
              </a:spcBef>
              <a:spcAft>
                <a:spcPts val="0"/>
              </a:spcAft>
              <a:buClr>
                <a:schemeClr val="lt2"/>
              </a:buClr>
              <a:buSzPts val="1400"/>
              <a:buChar char="○"/>
              <a:defRPr>
                <a:solidFill>
                  <a:schemeClr val="lt2"/>
                </a:solidFill>
              </a:defRPr>
            </a:lvl8pPr>
            <a:lvl9pPr marL="4114800" lvl="8" indent="-317500" rtl="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114" name="Google Shape;114;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4.jp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37.jp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pic>
        <p:nvPicPr>
          <p:cNvPr id="160" name="Google Shape;160;p38"/>
          <p:cNvPicPr preferRelativeResize="0"/>
          <p:nvPr/>
        </p:nvPicPr>
        <p:blipFill>
          <a:blip r:embed="rId3">
            <a:alphaModFix/>
          </a:blip>
          <a:stretch>
            <a:fillRect/>
          </a:stretch>
        </p:blipFill>
        <p:spPr>
          <a:xfrm>
            <a:off x="68025" y="0"/>
            <a:ext cx="7128800" cy="4455500"/>
          </a:xfrm>
          <a:prstGeom prst="rect">
            <a:avLst/>
          </a:prstGeom>
          <a:noFill/>
          <a:ln>
            <a:noFill/>
          </a:ln>
        </p:spPr>
      </p:pic>
      <p:sp>
        <p:nvSpPr>
          <p:cNvPr id="161" name="Google Shape;161;p38"/>
          <p:cNvSpPr txBox="1">
            <a:spLocks noGrp="1"/>
          </p:cNvSpPr>
          <p:nvPr>
            <p:ph type="subTitle" idx="1"/>
          </p:nvPr>
        </p:nvSpPr>
        <p:spPr>
          <a:xfrm>
            <a:off x="4982275" y="3093325"/>
            <a:ext cx="4641300" cy="21318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None/>
            </a:pPr>
            <a:r>
              <a:rPr lang="en"/>
              <a:t>Created by the students of SHS</a:t>
            </a:r>
            <a:endParaRPr/>
          </a:p>
          <a:p>
            <a:pPr marL="0" lvl="0" indent="0" algn="ctr" rtl="0">
              <a:spcBef>
                <a:spcPts val="0"/>
              </a:spcBef>
              <a:spcAft>
                <a:spcPts val="0"/>
              </a:spcAft>
              <a:buNone/>
            </a:pPr>
            <a:r>
              <a:rPr lang="en"/>
              <a:t>Charlee Bourell</a:t>
            </a:r>
            <a:endParaRPr/>
          </a:p>
          <a:p>
            <a:pPr marL="0" lvl="0" indent="0" algn="ctr" rtl="0">
              <a:spcBef>
                <a:spcPts val="0"/>
              </a:spcBef>
              <a:spcAft>
                <a:spcPts val="0"/>
              </a:spcAft>
              <a:buNone/>
            </a:pPr>
            <a:r>
              <a:rPr lang="en"/>
              <a:t>Christian Gill</a:t>
            </a:r>
            <a:endParaRPr/>
          </a:p>
          <a:p>
            <a:pPr marL="0" lvl="0" indent="0" algn="ctr" rtl="0">
              <a:spcBef>
                <a:spcPts val="0"/>
              </a:spcBef>
              <a:spcAft>
                <a:spcPts val="0"/>
              </a:spcAft>
              <a:buNone/>
            </a:pPr>
            <a:r>
              <a:rPr lang="en"/>
              <a:t>Abby Mascal</a:t>
            </a:r>
            <a:endParaRPr/>
          </a:p>
          <a:p>
            <a:pPr marL="0" lvl="0" indent="0" algn="ctr" rtl="0">
              <a:spcBef>
                <a:spcPts val="0"/>
              </a:spcBef>
              <a:spcAft>
                <a:spcPts val="0"/>
              </a:spcAft>
              <a:buNone/>
            </a:pPr>
            <a:r>
              <a:rPr lang="en"/>
              <a:t>Alex Mahan</a:t>
            </a:r>
            <a:endParaRPr/>
          </a:p>
          <a:p>
            <a:pPr marL="0" lvl="0" indent="0" algn="ctr" rtl="0">
              <a:spcBef>
                <a:spcPts val="0"/>
              </a:spcBef>
              <a:spcAft>
                <a:spcPts val="0"/>
              </a:spcAft>
              <a:buNone/>
            </a:pPr>
            <a:r>
              <a:rPr lang="en"/>
              <a:t>Lucas Fraga</a:t>
            </a:r>
            <a:endParaRPr/>
          </a:p>
          <a:p>
            <a:pPr marL="0" lvl="0" indent="0" algn="ctr" rtl="0">
              <a:spcBef>
                <a:spcPts val="0"/>
              </a:spcBef>
              <a:spcAft>
                <a:spcPts val="0"/>
              </a:spcAft>
              <a:buNone/>
            </a:pPr>
            <a:r>
              <a:rPr lang="en"/>
              <a:t>Katie Monaghan</a:t>
            </a:r>
            <a:endParaRPr/>
          </a:p>
          <a:p>
            <a:pPr marL="0" lvl="0" indent="0" algn="ctr" rtl="0">
              <a:spcBef>
                <a:spcPts val="0"/>
              </a:spcBef>
              <a:spcAft>
                <a:spcPts val="0"/>
              </a:spcAft>
              <a:buNone/>
            </a:pPr>
            <a:r>
              <a:rPr lang="en"/>
              <a:t>And staff member, Kim Freeman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7"/>
          <p:cNvSpPr txBox="1">
            <a:spLocks noGrp="1"/>
          </p:cNvSpPr>
          <p:nvPr>
            <p:ph type="body" idx="1"/>
          </p:nvPr>
        </p:nvSpPr>
        <p:spPr>
          <a:xfrm>
            <a:off x="260575" y="1332550"/>
            <a:ext cx="3230100" cy="877800"/>
          </a:xfrm>
          <a:prstGeom prst="rect">
            <a:avLst/>
          </a:prstGeom>
        </p:spPr>
        <p:txBody>
          <a:bodyPr spcFirstLastPara="1" wrap="square" lIns="91425" tIns="91425" rIns="91425" bIns="91425" anchor="ctr" anchorCtr="0">
            <a:normAutofit/>
          </a:bodyPr>
          <a:lstStyle/>
          <a:p>
            <a:pPr marL="0" indent="0">
              <a:buClr>
                <a:srgbClr val="000000"/>
              </a:buClr>
              <a:buNone/>
            </a:pPr>
            <a:r>
              <a:rPr lang="en" sz="1400" dirty="0">
                <a:solidFill>
                  <a:srgbClr val="000000"/>
                </a:solidFill>
                <a:latin typeface="Calibri" panose="020F0502020204030204" pitchFamily="34" charset="0"/>
                <a:ea typeface="Courier"/>
                <a:cs typeface="Calibri" panose="020F0502020204030204" pitchFamily="34" charset="0"/>
                <a:sym typeface="Courier"/>
              </a:rPr>
              <a:t>The two shows that I went to see on Saturday was Matilda and Puffs</a:t>
            </a:r>
            <a:endParaRPr sz="1400" dirty="0">
              <a:solidFill>
                <a:srgbClr val="000000"/>
              </a:solidFill>
              <a:latin typeface="Calibri" panose="020F0502020204030204" pitchFamily="34" charset="0"/>
              <a:ea typeface="Courier"/>
              <a:cs typeface="Calibri" panose="020F0502020204030204" pitchFamily="34" charset="0"/>
              <a:sym typeface="Courier"/>
            </a:endParaRPr>
          </a:p>
        </p:txBody>
      </p:sp>
      <p:pic>
        <p:nvPicPr>
          <p:cNvPr id="221" name="Google Shape;221;p47"/>
          <p:cNvPicPr preferRelativeResize="0"/>
          <p:nvPr/>
        </p:nvPicPr>
        <p:blipFill>
          <a:blip r:embed="rId3">
            <a:alphaModFix/>
          </a:blip>
          <a:stretch>
            <a:fillRect/>
          </a:stretch>
        </p:blipFill>
        <p:spPr>
          <a:xfrm>
            <a:off x="57929" y="192001"/>
            <a:ext cx="1334151" cy="1263800"/>
          </a:xfrm>
          <a:prstGeom prst="rect">
            <a:avLst/>
          </a:prstGeom>
          <a:noFill/>
          <a:ln>
            <a:noFill/>
          </a:ln>
        </p:spPr>
      </p:pic>
      <p:pic>
        <p:nvPicPr>
          <p:cNvPr id="222" name="Google Shape;222;p47"/>
          <p:cNvPicPr preferRelativeResize="0"/>
          <p:nvPr/>
        </p:nvPicPr>
        <p:blipFill>
          <a:blip r:embed="rId4">
            <a:alphaModFix/>
          </a:blip>
          <a:stretch>
            <a:fillRect/>
          </a:stretch>
        </p:blipFill>
        <p:spPr>
          <a:xfrm rot="-5400000">
            <a:off x="4400163" y="-717287"/>
            <a:ext cx="1671999" cy="3490575"/>
          </a:xfrm>
          <a:prstGeom prst="rect">
            <a:avLst/>
          </a:prstGeom>
          <a:noFill/>
          <a:ln>
            <a:noFill/>
          </a:ln>
        </p:spPr>
      </p:pic>
      <p:pic>
        <p:nvPicPr>
          <p:cNvPr id="223" name="Google Shape;223;p47"/>
          <p:cNvPicPr preferRelativeResize="0"/>
          <p:nvPr/>
        </p:nvPicPr>
        <p:blipFill rotWithShape="1">
          <a:blip r:embed="rId5">
            <a:alphaModFix/>
          </a:blip>
          <a:srcRect r="37011"/>
          <a:stretch/>
        </p:blipFill>
        <p:spPr>
          <a:xfrm rot="-5892150">
            <a:off x="5348189" y="825255"/>
            <a:ext cx="1309122" cy="2078437"/>
          </a:xfrm>
          <a:prstGeom prst="rect">
            <a:avLst/>
          </a:prstGeom>
          <a:noFill/>
          <a:ln>
            <a:noFill/>
          </a:ln>
        </p:spPr>
      </p:pic>
      <p:sp>
        <p:nvSpPr>
          <p:cNvPr id="224" name="Google Shape;224;p47"/>
          <p:cNvSpPr txBox="1"/>
          <p:nvPr/>
        </p:nvSpPr>
        <p:spPr>
          <a:xfrm>
            <a:off x="260575" y="2158178"/>
            <a:ext cx="4443900"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alibri" panose="020F0502020204030204" pitchFamily="34" charset="0"/>
                <a:ea typeface="Courier"/>
                <a:cs typeface="Calibri" panose="020F0502020204030204" pitchFamily="34" charset="0"/>
                <a:sym typeface="Courier"/>
              </a:rPr>
              <a:t>I liked both of these shows a lot. Not only because I enjoyed watching them but because of the motivation I got from watching and learning from them. It motivated me to do better in theater and take it alot more seriously. It also showed me what our theater productions could be like if we all put in more effort and tried our hardest all of the time.</a:t>
            </a:r>
            <a:endParaRPr dirty="0">
              <a:latin typeface="Calibri" panose="020F0502020204030204" pitchFamily="34" charset="0"/>
              <a:ea typeface="Courier"/>
              <a:cs typeface="Calibri" panose="020F0502020204030204" pitchFamily="34" charset="0"/>
              <a:sym typeface="Courier"/>
            </a:endParaRPr>
          </a:p>
        </p:txBody>
      </p:sp>
      <p:pic>
        <p:nvPicPr>
          <p:cNvPr id="225" name="Google Shape;225;p47"/>
          <p:cNvPicPr preferRelativeResize="0"/>
          <p:nvPr/>
        </p:nvPicPr>
        <p:blipFill rotWithShape="1">
          <a:blip r:embed="rId6">
            <a:alphaModFix/>
          </a:blip>
          <a:srcRect t="21510" b="22905"/>
          <a:stretch/>
        </p:blipFill>
        <p:spPr>
          <a:xfrm rot="-5059411">
            <a:off x="7065582" y="702522"/>
            <a:ext cx="1724961" cy="2001680"/>
          </a:xfrm>
          <a:prstGeom prst="rect">
            <a:avLst/>
          </a:prstGeom>
          <a:noFill/>
          <a:ln>
            <a:noFill/>
          </a:ln>
        </p:spPr>
      </p:pic>
      <p:pic>
        <p:nvPicPr>
          <p:cNvPr id="226" name="Google Shape;226;p47"/>
          <p:cNvPicPr preferRelativeResize="0"/>
          <p:nvPr/>
        </p:nvPicPr>
        <p:blipFill>
          <a:blip r:embed="rId7">
            <a:alphaModFix/>
          </a:blip>
          <a:stretch>
            <a:fillRect/>
          </a:stretch>
        </p:blipFill>
        <p:spPr>
          <a:xfrm rot="-4175243">
            <a:off x="6096040" y="65914"/>
            <a:ext cx="1924169" cy="1924169"/>
          </a:xfrm>
          <a:prstGeom prst="rect">
            <a:avLst/>
          </a:prstGeom>
          <a:noFill/>
          <a:ln>
            <a:noFill/>
          </a:ln>
        </p:spPr>
      </p:pic>
      <p:sp>
        <p:nvSpPr>
          <p:cNvPr id="227" name="Google Shape;227;p47"/>
          <p:cNvSpPr txBox="1"/>
          <p:nvPr/>
        </p:nvSpPr>
        <p:spPr>
          <a:xfrm>
            <a:off x="2696962" y="3615951"/>
            <a:ext cx="50784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alibri" panose="020F0502020204030204" pitchFamily="34" charset="0"/>
                <a:ea typeface="Courier"/>
                <a:cs typeface="Calibri" panose="020F0502020204030204" pitchFamily="34" charset="0"/>
                <a:sym typeface="Courier"/>
              </a:rPr>
              <a:t>Overall, I really enjoyed the experience of theater fest. My favorite part was being able to do all of this with people who enjoy theater as much as I do. I would definitely go again if I had the opportunity to.</a:t>
            </a:r>
            <a:endParaRPr dirty="0">
              <a:latin typeface="Calibri" panose="020F0502020204030204" pitchFamily="34" charset="0"/>
              <a:ea typeface="Courier"/>
              <a:cs typeface="Calibri" panose="020F0502020204030204" pitchFamily="34" charset="0"/>
              <a:sym typeface="Courier"/>
            </a:endParaRPr>
          </a:p>
        </p:txBody>
      </p:sp>
      <p:sp>
        <p:nvSpPr>
          <p:cNvPr id="228" name="Google Shape;228;p47"/>
          <p:cNvSpPr txBox="1"/>
          <p:nvPr/>
        </p:nvSpPr>
        <p:spPr>
          <a:xfrm>
            <a:off x="4626875" y="2729175"/>
            <a:ext cx="45720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alibri" panose="020F0502020204030204" pitchFamily="34" charset="0"/>
                <a:ea typeface="Courier"/>
                <a:cs typeface="Calibri" panose="020F0502020204030204" pitchFamily="34" charset="0"/>
                <a:sym typeface="Courier"/>
              </a:rPr>
              <a:t>I definitely feel like I learned more by watching the musicals than the plays but I really enjoyed the plays equally as much because it motivated be to do better acting wise.</a:t>
            </a:r>
            <a:endParaRPr dirty="0">
              <a:latin typeface="Calibri" panose="020F0502020204030204" pitchFamily="34" charset="0"/>
              <a:ea typeface="Courier"/>
              <a:cs typeface="Calibri" panose="020F0502020204030204" pitchFamily="34" charset="0"/>
              <a:sym typeface="Couri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232"/>
        <p:cNvGrpSpPr/>
        <p:nvPr/>
      </p:nvGrpSpPr>
      <p:grpSpPr>
        <a:xfrm>
          <a:off x="0" y="0"/>
          <a:ext cx="0" cy="0"/>
          <a:chOff x="0" y="0"/>
          <a:chExt cx="0" cy="0"/>
        </a:xfrm>
      </p:grpSpPr>
      <p:sp>
        <p:nvSpPr>
          <p:cNvPr id="233" name="Google Shape;233;p4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Workshops and Friday Fun</a:t>
            </a:r>
            <a:endParaRPr/>
          </a:p>
        </p:txBody>
      </p:sp>
      <p:sp>
        <p:nvSpPr>
          <p:cNvPr id="234" name="Google Shape;234;p4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By Abby Mascal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E2B2F"/>
        </a:solidFill>
        <a:effectLst/>
      </p:bgPr>
    </p:bg>
    <p:spTree>
      <p:nvGrpSpPr>
        <p:cNvPr id="1" name="Shape 238"/>
        <p:cNvGrpSpPr/>
        <p:nvPr/>
      </p:nvGrpSpPr>
      <p:grpSpPr>
        <a:xfrm>
          <a:off x="0" y="0"/>
          <a:ext cx="0" cy="0"/>
          <a:chOff x="0" y="0"/>
          <a:chExt cx="0" cy="0"/>
        </a:xfrm>
      </p:grpSpPr>
      <p:sp>
        <p:nvSpPr>
          <p:cNvPr id="239" name="Google Shape;239;p49"/>
          <p:cNvSpPr/>
          <p:nvPr/>
        </p:nvSpPr>
        <p:spPr>
          <a:xfrm>
            <a:off x="-3075" y="-6125"/>
            <a:ext cx="5981700" cy="5159131"/>
          </a:xfrm>
          <a:custGeom>
            <a:avLst/>
            <a:gdLst/>
            <a:ahLst/>
            <a:cxnLst/>
            <a:rect l="l" t="t" r="r" b="b"/>
            <a:pathLst>
              <a:path w="239268" h="205359" extrusionOk="0">
                <a:moveTo>
                  <a:pt x="0" y="0"/>
                </a:moveTo>
                <a:lnTo>
                  <a:pt x="0" y="205359"/>
                </a:lnTo>
                <a:lnTo>
                  <a:pt x="239268" y="205359"/>
                </a:lnTo>
                <a:lnTo>
                  <a:pt x="103632" y="0"/>
                </a:lnTo>
                <a:close/>
              </a:path>
            </a:pathLst>
          </a:custGeom>
          <a:solidFill>
            <a:srgbClr val="FBDFDC"/>
          </a:solidFill>
          <a:ln>
            <a:noFill/>
          </a:ln>
        </p:spPr>
      </p:sp>
      <p:sp>
        <p:nvSpPr>
          <p:cNvPr id="240" name="Google Shape;240;p49"/>
          <p:cNvSpPr/>
          <p:nvPr/>
        </p:nvSpPr>
        <p:spPr>
          <a:xfrm>
            <a:off x="3353675" y="0"/>
            <a:ext cx="2287500" cy="2759100"/>
          </a:xfrm>
          <a:prstGeom prst="rect">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49"/>
          <p:cNvGrpSpPr/>
          <p:nvPr/>
        </p:nvGrpSpPr>
        <p:grpSpPr>
          <a:xfrm>
            <a:off x="7767371" y="8226"/>
            <a:ext cx="930320" cy="2560506"/>
            <a:chOff x="-1435027" y="1362018"/>
            <a:chExt cx="944104" cy="2598443"/>
          </a:xfrm>
        </p:grpSpPr>
        <p:sp>
          <p:nvSpPr>
            <p:cNvPr id="242" name="Google Shape;242;p49"/>
            <p:cNvSpPr/>
            <p:nvPr/>
          </p:nvSpPr>
          <p:spPr>
            <a:xfrm>
              <a:off x="-1079594" y="1663708"/>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9"/>
            <p:cNvSpPr/>
            <p:nvPr/>
          </p:nvSpPr>
          <p:spPr>
            <a:xfrm>
              <a:off x="-1079594" y="1962964"/>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9"/>
            <p:cNvSpPr/>
            <p:nvPr/>
          </p:nvSpPr>
          <p:spPr>
            <a:xfrm>
              <a:off x="-1079594" y="2262219"/>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9"/>
            <p:cNvSpPr/>
            <p:nvPr/>
          </p:nvSpPr>
          <p:spPr>
            <a:xfrm>
              <a:off x="-1079594" y="2561474"/>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9"/>
            <p:cNvSpPr/>
            <p:nvPr/>
          </p:nvSpPr>
          <p:spPr>
            <a:xfrm>
              <a:off x="-1079594" y="2860730"/>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9"/>
            <p:cNvSpPr/>
            <p:nvPr/>
          </p:nvSpPr>
          <p:spPr>
            <a:xfrm>
              <a:off x="-1079594" y="3159985"/>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9"/>
            <p:cNvSpPr/>
            <p:nvPr/>
          </p:nvSpPr>
          <p:spPr>
            <a:xfrm>
              <a:off x="-1079594" y="3459240"/>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9"/>
            <p:cNvSpPr/>
            <p:nvPr/>
          </p:nvSpPr>
          <p:spPr>
            <a:xfrm>
              <a:off x="-1435012" y="1962429"/>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9"/>
            <p:cNvSpPr/>
            <p:nvPr/>
          </p:nvSpPr>
          <p:spPr>
            <a:xfrm>
              <a:off x="-1435012" y="2261684"/>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9"/>
            <p:cNvSpPr/>
            <p:nvPr/>
          </p:nvSpPr>
          <p:spPr>
            <a:xfrm>
              <a:off x="-1435012" y="2560940"/>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9"/>
            <p:cNvSpPr/>
            <p:nvPr/>
          </p:nvSpPr>
          <p:spPr>
            <a:xfrm>
              <a:off x="-1435012" y="2860195"/>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9"/>
            <p:cNvSpPr/>
            <p:nvPr/>
          </p:nvSpPr>
          <p:spPr>
            <a:xfrm>
              <a:off x="-1435012" y="3159450"/>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9"/>
            <p:cNvSpPr/>
            <p:nvPr/>
          </p:nvSpPr>
          <p:spPr>
            <a:xfrm>
              <a:off x="-1435012" y="3458705"/>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9"/>
            <p:cNvSpPr/>
            <p:nvPr/>
          </p:nvSpPr>
          <p:spPr>
            <a:xfrm>
              <a:off x="-1435012" y="3757961"/>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9"/>
            <p:cNvSpPr/>
            <p:nvPr/>
          </p:nvSpPr>
          <p:spPr>
            <a:xfrm>
              <a:off x="-725224" y="1362018"/>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9"/>
            <p:cNvSpPr/>
            <p:nvPr/>
          </p:nvSpPr>
          <p:spPr>
            <a:xfrm>
              <a:off x="-725224" y="1661273"/>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9"/>
            <p:cNvSpPr/>
            <p:nvPr/>
          </p:nvSpPr>
          <p:spPr>
            <a:xfrm>
              <a:off x="-725224" y="1960529"/>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9"/>
            <p:cNvSpPr/>
            <p:nvPr/>
          </p:nvSpPr>
          <p:spPr>
            <a:xfrm>
              <a:off x="-725224" y="2259784"/>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9"/>
            <p:cNvSpPr/>
            <p:nvPr/>
          </p:nvSpPr>
          <p:spPr>
            <a:xfrm>
              <a:off x="-725224" y="2559039"/>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9"/>
            <p:cNvSpPr/>
            <p:nvPr/>
          </p:nvSpPr>
          <p:spPr>
            <a:xfrm>
              <a:off x="-725224" y="2858295"/>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9"/>
            <p:cNvSpPr/>
            <p:nvPr/>
          </p:nvSpPr>
          <p:spPr>
            <a:xfrm>
              <a:off x="-725224" y="3157550"/>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9"/>
            <p:cNvSpPr/>
            <p:nvPr/>
          </p:nvSpPr>
          <p:spPr>
            <a:xfrm>
              <a:off x="-1435027" y="1663708"/>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49"/>
          <p:cNvGrpSpPr/>
          <p:nvPr/>
        </p:nvGrpSpPr>
        <p:grpSpPr>
          <a:xfrm>
            <a:off x="2613540" y="3629703"/>
            <a:ext cx="839145" cy="1510854"/>
            <a:chOff x="-1449485" y="3330463"/>
            <a:chExt cx="839145" cy="1510854"/>
          </a:xfrm>
        </p:grpSpPr>
        <p:sp>
          <p:nvSpPr>
            <p:cNvPr id="265" name="Google Shape;265;p49"/>
            <p:cNvSpPr/>
            <p:nvPr/>
          </p:nvSpPr>
          <p:spPr>
            <a:xfrm>
              <a:off x="-1132920" y="3598363"/>
              <a:ext cx="207900" cy="1800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9"/>
            <p:cNvSpPr/>
            <p:nvPr/>
          </p:nvSpPr>
          <p:spPr>
            <a:xfrm>
              <a:off x="-1132920" y="3864102"/>
              <a:ext cx="207900" cy="180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9"/>
            <p:cNvSpPr/>
            <p:nvPr/>
          </p:nvSpPr>
          <p:spPr>
            <a:xfrm>
              <a:off x="-1132920" y="4129840"/>
              <a:ext cx="207900" cy="1800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9"/>
            <p:cNvSpPr/>
            <p:nvPr/>
          </p:nvSpPr>
          <p:spPr>
            <a:xfrm>
              <a:off x="-1132920" y="4395578"/>
              <a:ext cx="207900" cy="1800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9"/>
            <p:cNvSpPr/>
            <p:nvPr/>
          </p:nvSpPr>
          <p:spPr>
            <a:xfrm>
              <a:off x="-1132920" y="4661316"/>
              <a:ext cx="207900" cy="180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9"/>
            <p:cNvSpPr/>
            <p:nvPr/>
          </p:nvSpPr>
          <p:spPr>
            <a:xfrm>
              <a:off x="-1449485" y="3863627"/>
              <a:ext cx="207900" cy="180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9"/>
            <p:cNvSpPr/>
            <p:nvPr/>
          </p:nvSpPr>
          <p:spPr>
            <a:xfrm>
              <a:off x="-1449485" y="4129365"/>
              <a:ext cx="207900" cy="180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9"/>
            <p:cNvSpPr/>
            <p:nvPr/>
          </p:nvSpPr>
          <p:spPr>
            <a:xfrm>
              <a:off x="-1449485" y="4395104"/>
              <a:ext cx="207900" cy="1800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9"/>
            <p:cNvSpPr/>
            <p:nvPr/>
          </p:nvSpPr>
          <p:spPr>
            <a:xfrm>
              <a:off x="-1449485" y="4660842"/>
              <a:ext cx="207900" cy="1800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9"/>
            <p:cNvSpPr/>
            <p:nvPr/>
          </p:nvSpPr>
          <p:spPr>
            <a:xfrm>
              <a:off x="-818240" y="3330463"/>
              <a:ext cx="207900" cy="180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9"/>
            <p:cNvSpPr/>
            <p:nvPr/>
          </p:nvSpPr>
          <p:spPr>
            <a:xfrm>
              <a:off x="-818240" y="3596201"/>
              <a:ext cx="207900" cy="180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9"/>
            <p:cNvSpPr/>
            <p:nvPr/>
          </p:nvSpPr>
          <p:spPr>
            <a:xfrm>
              <a:off x="-818240" y="3861939"/>
              <a:ext cx="207900" cy="1800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9"/>
            <p:cNvSpPr/>
            <p:nvPr/>
          </p:nvSpPr>
          <p:spPr>
            <a:xfrm>
              <a:off x="-818240" y="4127678"/>
              <a:ext cx="207900" cy="1800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9"/>
            <p:cNvSpPr/>
            <p:nvPr/>
          </p:nvSpPr>
          <p:spPr>
            <a:xfrm>
              <a:off x="-818240" y="4393416"/>
              <a:ext cx="207900" cy="180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9"/>
            <p:cNvSpPr/>
            <p:nvPr/>
          </p:nvSpPr>
          <p:spPr>
            <a:xfrm>
              <a:off x="-818240" y="4659154"/>
              <a:ext cx="207900" cy="1800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49"/>
          <p:cNvSpPr/>
          <p:nvPr/>
        </p:nvSpPr>
        <p:spPr>
          <a:xfrm rot="-3159">
            <a:off x="3353175" y="2994449"/>
            <a:ext cx="2285101" cy="2157301"/>
          </a:xfrm>
          <a:prstGeom prst="rect">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81" name="Google Shape;281;p49"/>
          <p:cNvSpPr/>
          <p:nvPr/>
        </p:nvSpPr>
        <p:spPr>
          <a:xfrm rot="-3326">
            <a:off x="6104949" y="875329"/>
            <a:ext cx="2480701" cy="3424502"/>
          </a:xfrm>
          <a:prstGeom prst="rect">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82" name="Google Shape;282;p49"/>
          <p:cNvSpPr txBox="1">
            <a:spLocks noGrp="1"/>
          </p:cNvSpPr>
          <p:nvPr>
            <p:ph type="title" idx="4294967295"/>
          </p:nvPr>
        </p:nvSpPr>
        <p:spPr>
          <a:xfrm>
            <a:off x="192025" y="1152125"/>
            <a:ext cx="2904000" cy="2675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a:solidFill>
                  <a:srgbClr val="11323B"/>
                </a:solidFill>
              </a:rPr>
              <a:t>Workshops</a:t>
            </a:r>
            <a:endParaRPr sz="3600">
              <a:solidFill>
                <a:srgbClr val="11323B"/>
              </a:solidFill>
            </a:endParaRPr>
          </a:p>
          <a:p>
            <a:pPr marL="0" lvl="0" indent="0" algn="ctr" rtl="0">
              <a:spcBef>
                <a:spcPts val="0"/>
              </a:spcBef>
              <a:spcAft>
                <a:spcPts val="0"/>
              </a:spcAft>
              <a:buNone/>
            </a:pPr>
            <a:r>
              <a:rPr lang="en" sz="3600">
                <a:solidFill>
                  <a:srgbClr val="11323B"/>
                </a:solidFill>
              </a:rPr>
              <a:t>&amp; </a:t>
            </a:r>
            <a:endParaRPr sz="3600">
              <a:solidFill>
                <a:srgbClr val="11323B"/>
              </a:solidFill>
            </a:endParaRPr>
          </a:p>
          <a:p>
            <a:pPr marL="0" lvl="0" indent="0" algn="ctr" rtl="0">
              <a:spcBef>
                <a:spcPts val="0"/>
              </a:spcBef>
              <a:spcAft>
                <a:spcPts val="0"/>
              </a:spcAft>
              <a:buNone/>
            </a:pPr>
            <a:r>
              <a:rPr lang="en" sz="3600">
                <a:solidFill>
                  <a:srgbClr val="11323B"/>
                </a:solidFill>
              </a:rPr>
              <a:t>Fun Experiences</a:t>
            </a:r>
            <a:endParaRPr sz="3600">
              <a:solidFill>
                <a:srgbClr val="11323B"/>
              </a:solidFill>
            </a:endParaRPr>
          </a:p>
        </p:txBody>
      </p:sp>
      <p:pic>
        <p:nvPicPr>
          <p:cNvPr id="283" name="Google Shape;283;p49"/>
          <p:cNvPicPr preferRelativeResize="0"/>
          <p:nvPr/>
        </p:nvPicPr>
        <p:blipFill>
          <a:blip r:embed="rId3">
            <a:alphaModFix/>
          </a:blip>
          <a:stretch>
            <a:fillRect/>
          </a:stretch>
        </p:blipFill>
        <p:spPr>
          <a:xfrm>
            <a:off x="3537231" y="99300"/>
            <a:ext cx="1920376" cy="2560502"/>
          </a:xfrm>
          <a:prstGeom prst="rect">
            <a:avLst/>
          </a:prstGeom>
          <a:noFill/>
          <a:ln>
            <a:noFill/>
          </a:ln>
        </p:spPr>
      </p:pic>
      <p:pic>
        <p:nvPicPr>
          <p:cNvPr id="284" name="Google Shape;284;p49"/>
          <p:cNvPicPr preferRelativeResize="0"/>
          <p:nvPr/>
        </p:nvPicPr>
        <p:blipFill rotWithShape="1">
          <a:blip r:embed="rId4">
            <a:alphaModFix/>
          </a:blip>
          <a:srcRect t="7596" r="3744" b="21736"/>
          <a:stretch/>
        </p:blipFill>
        <p:spPr>
          <a:xfrm>
            <a:off x="6331364" y="960649"/>
            <a:ext cx="2027876" cy="3222200"/>
          </a:xfrm>
          <a:prstGeom prst="rect">
            <a:avLst/>
          </a:prstGeom>
          <a:noFill/>
          <a:ln>
            <a:noFill/>
          </a:ln>
        </p:spPr>
      </p:pic>
      <p:pic>
        <p:nvPicPr>
          <p:cNvPr id="285" name="Google Shape;285;p49"/>
          <p:cNvPicPr preferRelativeResize="0"/>
          <p:nvPr/>
        </p:nvPicPr>
        <p:blipFill rotWithShape="1">
          <a:blip r:embed="rId5">
            <a:alphaModFix/>
          </a:blip>
          <a:srcRect l="27929" t="11859" r="16266" b="15339"/>
          <a:stretch/>
        </p:blipFill>
        <p:spPr>
          <a:xfrm>
            <a:off x="3451675" y="3051562"/>
            <a:ext cx="2088100" cy="20430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2B2F"/>
        </a:solidFill>
        <a:effectLst/>
      </p:bgPr>
    </p:bg>
    <p:spTree>
      <p:nvGrpSpPr>
        <p:cNvPr id="1" name="Shape 289"/>
        <p:cNvGrpSpPr/>
        <p:nvPr/>
      </p:nvGrpSpPr>
      <p:grpSpPr>
        <a:xfrm>
          <a:off x="0" y="0"/>
          <a:ext cx="0" cy="0"/>
          <a:chOff x="0" y="0"/>
          <a:chExt cx="0" cy="0"/>
        </a:xfrm>
      </p:grpSpPr>
      <p:sp>
        <p:nvSpPr>
          <p:cNvPr id="290" name="Google Shape;290;p50"/>
          <p:cNvSpPr/>
          <p:nvPr/>
        </p:nvSpPr>
        <p:spPr>
          <a:xfrm rot="10800000" flipH="1">
            <a:off x="-3075" y="-6125"/>
            <a:ext cx="5981700" cy="5159131"/>
          </a:xfrm>
          <a:custGeom>
            <a:avLst/>
            <a:gdLst/>
            <a:ahLst/>
            <a:cxnLst/>
            <a:rect l="l" t="t" r="r" b="b"/>
            <a:pathLst>
              <a:path w="239268" h="205359" extrusionOk="0">
                <a:moveTo>
                  <a:pt x="0" y="0"/>
                </a:moveTo>
                <a:lnTo>
                  <a:pt x="0" y="205359"/>
                </a:lnTo>
                <a:lnTo>
                  <a:pt x="239268" y="205359"/>
                </a:lnTo>
                <a:lnTo>
                  <a:pt x="103632" y="0"/>
                </a:lnTo>
                <a:close/>
              </a:path>
            </a:pathLst>
          </a:custGeom>
          <a:solidFill>
            <a:srgbClr val="E6F4E4"/>
          </a:solidFill>
          <a:ln>
            <a:noFill/>
          </a:ln>
        </p:spPr>
      </p:sp>
      <p:grpSp>
        <p:nvGrpSpPr>
          <p:cNvPr id="291" name="Google Shape;291;p50"/>
          <p:cNvGrpSpPr/>
          <p:nvPr/>
        </p:nvGrpSpPr>
        <p:grpSpPr>
          <a:xfrm rot="10800000">
            <a:off x="7577623" y="211859"/>
            <a:ext cx="930320" cy="2560506"/>
            <a:chOff x="-1435027" y="1362018"/>
            <a:chExt cx="944104" cy="2598443"/>
          </a:xfrm>
        </p:grpSpPr>
        <p:sp>
          <p:nvSpPr>
            <p:cNvPr id="292" name="Google Shape;292;p50"/>
            <p:cNvSpPr/>
            <p:nvPr/>
          </p:nvSpPr>
          <p:spPr>
            <a:xfrm>
              <a:off x="-1079594" y="1663708"/>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0"/>
            <p:cNvSpPr/>
            <p:nvPr/>
          </p:nvSpPr>
          <p:spPr>
            <a:xfrm>
              <a:off x="-1079594" y="1962964"/>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0"/>
            <p:cNvSpPr/>
            <p:nvPr/>
          </p:nvSpPr>
          <p:spPr>
            <a:xfrm>
              <a:off x="-1079594" y="2262219"/>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0"/>
            <p:cNvSpPr/>
            <p:nvPr/>
          </p:nvSpPr>
          <p:spPr>
            <a:xfrm>
              <a:off x="-1079594" y="2561474"/>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0"/>
            <p:cNvSpPr/>
            <p:nvPr/>
          </p:nvSpPr>
          <p:spPr>
            <a:xfrm>
              <a:off x="-1079594" y="2860730"/>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0"/>
            <p:cNvSpPr/>
            <p:nvPr/>
          </p:nvSpPr>
          <p:spPr>
            <a:xfrm>
              <a:off x="-1079594" y="3159985"/>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0"/>
            <p:cNvSpPr/>
            <p:nvPr/>
          </p:nvSpPr>
          <p:spPr>
            <a:xfrm>
              <a:off x="-1079594" y="3459240"/>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0"/>
            <p:cNvSpPr/>
            <p:nvPr/>
          </p:nvSpPr>
          <p:spPr>
            <a:xfrm>
              <a:off x="-1435012" y="1962429"/>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0"/>
            <p:cNvSpPr/>
            <p:nvPr/>
          </p:nvSpPr>
          <p:spPr>
            <a:xfrm>
              <a:off x="-1435012" y="2261684"/>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0"/>
            <p:cNvSpPr/>
            <p:nvPr/>
          </p:nvSpPr>
          <p:spPr>
            <a:xfrm>
              <a:off x="-1435012" y="2560940"/>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0"/>
            <p:cNvSpPr/>
            <p:nvPr/>
          </p:nvSpPr>
          <p:spPr>
            <a:xfrm>
              <a:off x="-1435012" y="2860195"/>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0"/>
            <p:cNvSpPr/>
            <p:nvPr/>
          </p:nvSpPr>
          <p:spPr>
            <a:xfrm>
              <a:off x="-1435012" y="3159450"/>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0"/>
            <p:cNvSpPr/>
            <p:nvPr/>
          </p:nvSpPr>
          <p:spPr>
            <a:xfrm>
              <a:off x="-1435012" y="3458705"/>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0"/>
            <p:cNvSpPr/>
            <p:nvPr/>
          </p:nvSpPr>
          <p:spPr>
            <a:xfrm>
              <a:off x="-1435012" y="3757961"/>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0"/>
            <p:cNvSpPr/>
            <p:nvPr/>
          </p:nvSpPr>
          <p:spPr>
            <a:xfrm>
              <a:off x="-725224" y="1362018"/>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0"/>
            <p:cNvSpPr/>
            <p:nvPr/>
          </p:nvSpPr>
          <p:spPr>
            <a:xfrm>
              <a:off x="-725224" y="1661273"/>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0"/>
            <p:cNvSpPr/>
            <p:nvPr/>
          </p:nvSpPr>
          <p:spPr>
            <a:xfrm>
              <a:off x="-725224" y="1960529"/>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0"/>
            <p:cNvSpPr/>
            <p:nvPr/>
          </p:nvSpPr>
          <p:spPr>
            <a:xfrm>
              <a:off x="-725224" y="2259784"/>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0"/>
            <p:cNvSpPr/>
            <p:nvPr/>
          </p:nvSpPr>
          <p:spPr>
            <a:xfrm>
              <a:off x="-725224" y="2559039"/>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0"/>
            <p:cNvSpPr/>
            <p:nvPr/>
          </p:nvSpPr>
          <p:spPr>
            <a:xfrm>
              <a:off x="-725224" y="2858295"/>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0"/>
            <p:cNvSpPr/>
            <p:nvPr/>
          </p:nvSpPr>
          <p:spPr>
            <a:xfrm>
              <a:off x="-725224" y="3157550"/>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0"/>
            <p:cNvSpPr/>
            <p:nvPr/>
          </p:nvSpPr>
          <p:spPr>
            <a:xfrm>
              <a:off x="-1435027" y="1663708"/>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50"/>
          <p:cNvSpPr/>
          <p:nvPr/>
        </p:nvSpPr>
        <p:spPr>
          <a:xfrm rot="-3022">
            <a:off x="1500749" y="714936"/>
            <a:ext cx="6142502" cy="3717003"/>
          </a:xfrm>
          <a:prstGeom prst="rect">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45700" rIns="91425" bIns="45700" anchor="ctr" anchorCtr="0">
            <a:noAutofit/>
          </a:bodyPr>
          <a:lstStyle/>
          <a:p>
            <a:pPr marL="457200" lvl="0"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Workshops</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Workshops for all branches of theatre</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Very hands-on and interactive</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Meet new people</a:t>
            </a:r>
            <a:endParaRPr sz="2200" dirty="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Use your time wisely</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Abby was able to go 7 workshops and see 2 shows</a:t>
            </a:r>
            <a:endParaRPr sz="2200" dirty="0">
              <a:latin typeface="Times New Roman"/>
              <a:ea typeface="Times New Roman"/>
              <a:cs typeface="Times New Roman"/>
              <a:sym typeface="Times New Roman"/>
            </a:endParaRPr>
          </a:p>
        </p:txBody>
      </p:sp>
      <p:pic>
        <p:nvPicPr>
          <p:cNvPr id="315" name="Google Shape;315;p50"/>
          <p:cNvPicPr preferRelativeResize="0"/>
          <p:nvPr/>
        </p:nvPicPr>
        <p:blipFill>
          <a:blip r:embed="rId3">
            <a:alphaModFix/>
          </a:blip>
          <a:stretch>
            <a:fillRect/>
          </a:stretch>
        </p:blipFill>
        <p:spPr>
          <a:xfrm>
            <a:off x="178562" y="2421967"/>
            <a:ext cx="212825" cy="212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2B2F"/>
        </a:solidFill>
        <a:effectLst/>
      </p:bgPr>
    </p:bg>
    <p:spTree>
      <p:nvGrpSpPr>
        <p:cNvPr id="1" name="Shape 319"/>
        <p:cNvGrpSpPr/>
        <p:nvPr/>
      </p:nvGrpSpPr>
      <p:grpSpPr>
        <a:xfrm>
          <a:off x="0" y="0"/>
          <a:ext cx="0" cy="0"/>
          <a:chOff x="0" y="0"/>
          <a:chExt cx="0" cy="0"/>
        </a:xfrm>
      </p:grpSpPr>
      <p:sp>
        <p:nvSpPr>
          <p:cNvPr id="320" name="Google Shape;320;p51"/>
          <p:cNvSpPr/>
          <p:nvPr/>
        </p:nvSpPr>
        <p:spPr>
          <a:xfrm rot="10800000">
            <a:off x="3162300" y="-6125"/>
            <a:ext cx="5981700" cy="5159131"/>
          </a:xfrm>
          <a:custGeom>
            <a:avLst/>
            <a:gdLst/>
            <a:ahLst/>
            <a:cxnLst/>
            <a:rect l="l" t="t" r="r" b="b"/>
            <a:pathLst>
              <a:path w="239268" h="205359" extrusionOk="0">
                <a:moveTo>
                  <a:pt x="0" y="0"/>
                </a:moveTo>
                <a:lnTo>
                  <a:pt x="0" y="205359"/>
                </a:lnTo>
                <a:lnTo>
                  <a:pt x="239268" y="205359"/>
                </a:lnTo>
                <a:lnTo>
                  <a:pt x="103632" y="0"/>
                </a:lnTo>
                <a:close/>
              </a:path>
            </a:pathLst>
          </a:custGeom>
          <a:solidFill>
            <a:srgbClr val="FFF2CC"/>
          </a:solidFill>
          <a:ln>
            <a:noFill/>
          </a:ln>
        </p:spPr>
      </p:sp>
      <p:grpSp>
        <p:nvGrpSpPr>
          <p:cNvPr id="321" name="Google Shape;321;p51"/>
          <p:cNvGrpSpPr/>
          <p:nvPr/>
        </p:nvGrpSpPr>
        <p:grpSpPr>
          <a:xfrm rot="-1985359">
            <a:off x="1064522" y="617664"/>
            <a:ext cx="599375" cy="1649216"/>
            <a:chOff x="-1435027" y="1362018"/>
            <a:chExt cx="944104" cy="2598443"/>
          </a:xfrm>
        </p:grpSpPr>
        <p:sp>
          <p:nvSpPr>
            <p:cNvPr id="322" name="Google Shape;322;p51"/>
            <p:cNvSpPr/>
            <p:nvPr/>
          </p:nvSpPr>
          <p:spPr>
            <a:xfrm>
              <a:off x="-1079594" y="1663708"/>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1"/>
            <p:cNvSpPr/>
            <p:nvPr/>
          </p:nvSpPr>
          <p:spPr>
            <a:xfrm>
              <a:off x="-1079594" y="1962964"/>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1"/>
            <p:cNvSpPr/>
            <p:nvPr/>
          </p:nvSpPr>
          <p:spPr>
            <a:xfrm>
              <a:off x="-1079594" y="2262219"/>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1"/>
            <p:cNvSpPr/>
            <p:nvPr/>
          </p:nvSpPr>
          <p:spPr>
            <a:xfrm>
              <a:off x="-1079594" y="2561474"/>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1"/>
            <p:cNvSpPr/>
            <p:nvPr/>
          </p:nvSpPr>
          <p:spPr>
            <a:xfrm>
              <a:off x="-1079594" y="2860730"/>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1"/>
            <p:cNvSpPr/>
            <p:nvPr/>
          </p:nvSpPr>
          <p:spPr>
            <a:xfrm>
              <a:off x="-1079594" y="3159985"/>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1"/>
            <p:cNvSpPr/>
            <p:nvPr/>
          </p:nvSpPr>
          <p:spPr>
            <a:xfrm>
              <a:off x="-1079594" y="3459240"/>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1"/>
            <p:cNvSpPr/>
            <p:nvPr/>
          </p:nvSpPr>
          <p:spPr>
            <a:xfrm>
              <a:off x="-1435012" y="1962429"/>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1"/>
            <p:cNvSpPr/>
            <p:nvPr/>
          </p:nvSpPr>
          <p:spPr>
            <a:xfrm>
              <a:off x="-1435012" y="2261684"/>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1"/>
            <p:cNvSpPr/>
            <p:nvPr/>
          </p:nvSpPr>
          <p:spPr>
            <a:xfrm>
              <a:off x="-1435012" y="2560940"/>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1"/>
            <p:cNvSpPr/>
            <p:nvPr/>
          </p:nvSpPr>
          <p:spPr>
            <a:xfrm>
              <a:off x="-1435012" y="2860195"/>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1"/>
            <p:cNvSpPr/>
            <p:nvPr/>
          </p:nvSpPr>
          <p:spPr>
            <a:xfrm>
              <a:off x="-1435012" y="3159450"/>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1"/>
            <p:cNvSpPr/>
            <p:nvPr/>
          </p:nvSpPr>
          <p:spPr>
            <a:xfrm>
              <a:off x="-1435012" y="3458705"/>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1"/>
            <p:cNvSpPr/>
            <p:nvPr/>
          </p:nvSpPr>
          <p:spPr>
            <a:xfrm>
              <a:off x="-1435012" y="3757961"/>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1"/>
            <p:cNvSpPr/>
            <p:nvPr/>
          </p:nvSpPr>
          <p:spPr>
            <a:xfrm>
              <a:off x="-725224" y="1362018"/>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1"/>
            <p:cNvSpPr/>
            <p:nvPr/>
          </p:nvSpPr>
          <p:spPr>
            <a:xfrm>
              <a:off x="-725224" y="1661273"/>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1"/>
            <p:cNvSpPr/>
            <p:nvPr/>
          </p:nvSpPr>
          <p:spPr>
            <a:xfrm>
              <a:off x="-725224" y="1960529"/>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1"/>
            <p:cNvSpPr/>
            <p:nvPr/>
          </p:nvSpPr>
          <p:spPr>
            <a:xfrm>
              <a:off x="-725224" y="2259784"/>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1"/>
            <p:cNvSpPr/>
            <p:nvPr/>
          </p:nvSpPr>
          <p:spPr>
            <a:xfrm>
              <a:off x="-725224" y="2559039"/>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1"/>
            <p:cNvSpPr/>
            <p:nvPr/>
          </p:nvSpPr>
          <p:spPr>
            <a:xfrm>
              <a:off x="-725224" y="2858295"/>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1"/>
            <p:cNvSpPr/>
            <p:nvPr/>
          </p:nvSpPr>
          <p:spPr>
            <a:xfrm>
              <a:off x="-725224" y="3157550"/>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1"/>
            <p:cNvSpPr/>
            <p:nvPr/>
          </p:nvSpPr>
          <p:spPr>
            <a:xfrm>
              <a:off x="-1435027" y="1663708"/>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51"/>
          <p:cNvGrpSpPr/>
          <p:nvPr/>
        </p:nvGrpSpPr>
        <p:grpSpPr>
          <a:xfrm rot="-1985685">
            <a:off x="4647324" y="2274349"/>
            <a:ext cx="866945" cy="2385501"/>
            <a:chOff x="-1435027" y="1362018"/>
            <a:chExt cx="944104" cy="2598443"/>
          </a:xfrm>
        </p:grpSpPr>
        <p:sp>
          <p:nvSpPr>
            <p:cNvPr id="345" name="Google Shape;345;p51"/>
            <p:cNvSpPr/>
            <p:nvPr/>
          </p:nvSpPr>
          <p:spPr>
            <a:xfrm>
              <a:off x="-1079594" y="1663708"/>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1"/>
            <p:cNvSpPr/>
            <p:nvPr/>
          </p:nvSpPr>
          <p:spPr>
            <a:xfrm>
              <a:off x="-1079594" y="1962964"/>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1"/>
            <p:cNvSpPr/>
            <p:nvPr/>
          </p:nvSpPr>
          <p:spPr>
            <a:xfrm>
              <a:off x="-1079594" y="2262219"/>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1"/>
            <p:cNvSpPr/>
            <p:nvPr/>
          </p:nvSpPr>
          <p:spPr>
            <a:xfrm>
              <a:off x="-1079594" y="2561474"/>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1"/>
            <p:cNvSpPr/>
            <p:nvPr/>
          </p:nvSpPr>
          <p:spPr>
            <a:xfrm>
              <a:off x="-1079594" y="2860730"/>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1"/>
            <p:cNvSpPr/>
            <p:nvPr/>
          </p:nvSpPr>
          <p:spPr>
            <a:xfrm>
              <a:off x="-1079594" y="3159985"/>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1"/>
            <p:cNvSpPr/>
            <p:nvPr/>
          </p:nvSpPr>
          <p:spPr>
            <a:xfrm>
              <a:off x="-1079594" y="3459240"/>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1"/>
            <p:cNvSpPr/>
            <p:nvPr/>
          </p:nvSpPr>
          <p:spPr>
            <a:xfrm>
              <a:off x="-1435012" y="1962429"/>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1"/>
            <p:cNvSpPr/>
            <p:nvPr/>
          </p:nvSpPr>
          <p:spPr>
            <a:xfrm>
              <a:off x="-1435012" y="2261684"/>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1"/>
            <p:cNvSpPr/>
            <p:nvPr/>
          </p:nvSpPr>
          <p:spPr>
            <a:xfrm>
              <a:off x="-1435012" y="2560940"/>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1"/>
            <p:cNvSpPr/>
            <p:nvPr/>
          </p:nvSpPr>
          <p:spPr>
            <a:xfrm>
              <a:off x="-1435012" y="2860195"/>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1"/>
            <p:cNvSpPr/>
            <p:nvPr/>
          </p:nvSpPr>
          <p:spPr>
            <a:xfrm>
              <a:off x="-1435012" y="3159450"/>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1"/>
            <p:cNvSpPr/>
            <p:nvPr/>
          </p:nvSpPr>
          <p:spPr>
            <a:xfrm>
              <a:off x="-1435012" y="3458705"/>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1"/>
            <p:cNvSpPr/>
            <p:nvPr/>
          </p:nvSpPr>
          <p:spPr>
            <a:xfrm>
              <a:off x="-1435012" y="3757961"/>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1"/>
            <p:cNvSpPr/>
            <p:nvPr/>
          </p:nvSpPr>
          <p:spPr>
            <a:xfrm>
              <a:off x="-725224" y="1362018"/>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1"/>
            <p:cNvSpPr/>
            <p:nvPr/>
          </p:nvSpPr>
          <p:spPr>
            <a:xfrm>
              <a:off x="-725224" y="1661273"/>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1"/>
            <p:cNvSpPr/>
            <p:nvPr/>
          </p:nvSpPr>
          <p:spPr>
            <a:xfrm>
              <a:off x="-725224" y="1960529"/>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1"/>
            <p:cNvSpPr/>
            <p:nvPr/>
          </p:nvSpPr>
          <p:spPr>
            <a:xfrm>
              <a:off x="-725224" y="2259784"/>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1"/>
            <p:cNvSpPr/>
            <p:nvPr/>
          </p:nvSpPr>
          <p:spPr>
            <a:xfrm>
              <a:off x="-725224" y="2559039"/>
              <a:ext cx="234300" cy="202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1"/>
            <p:cNvSpPr/>
            <p:nvPr/>
          </p:nvSpPr>
          <p:spPr>
            <a:xfrm>
              <a:off x="-725224" y="2858295"/>
              <a:ext cx="234300" cy="202500"/>
            </a:xfrm>
            <a:prstGeom prst="triangle">
              <a:avLst>
                <a:gd name="adj" fmla="val 50000"/>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1"/>
            <p:cNvSpPr/>
            <p:nvPr/>
          </p:nvSpPr>
          <p:spPr>
            <a:xfrm>
              <a:off x="-725224" y="3157550"/>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1"/>
            <p:cNvSpPr/>
            <p:nvPr/>
          </p:nvSpPr>
          <p:spPr>
            <a:xfrm>
              <a:off x="-1435027" y="1663708"/>
              <a:ext cx="234300" cy="202500"/>
            </a:xfrm>
            <a:prstGeom prst="triangle">
              <a:avLst>
                <a:gd name="adj" fmla="val 50000"/>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51"/>
          <p:cNvSpPr/>
          <p:nvPr/>
        </p:nvSpPr>
        <p:spPr>
          <a:xfrm flipH="1">
            <a:off x="368961" y="3074232"/>
            <a:ext cx="4116900" cy="4116900"/>
          </a:xfrm>
          <a:prstGeom prst="ellipse">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1"/>
          <p:cNvSpPr/>
          <p:nvPr/>
        </p:nvSpPr>
        <p:spPr>
          <a:xfrm flipH="1">
            <a:off x="4449661" y="-2054218"/>
            <a:ext cx="4116900" cy="4116900"/>
          </a:xfrm>
          <a:prstGeom prst="ellipse">
            <a:avLst/>
          </a:prstGeom>
          <a:solidFill>
            <a:srgbClr val="FFFFFF">
              <a:alpha val="4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1"/>
          <p:cNvSpPr/>
          <p:nvPr/>
        </p:nvSpPr>
        <p:spPr>
          <a:xfrm rot="936">
            <a:off x="1193300" y="283750"/>
            <a:ext cx="6611100" cy="4579500"/>
          </a:xfrm>
          <a:prstGeom prst="rect">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45700" rIns="91425" bIns="45700" anchor="ctr" anchorCtr="0">
            <a:noAutofit/>
          </a:bodyPr>
          <a:lstStyle/>
          <a:p>
            <a:pPr marL="457200" lvl="0"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Fun Experiences</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Tons of great shows</a:t>
            </a:r>
            <a:endParaRPr sz="2200" dirty="0">
              <a:latin typeface="Times New Roman"/>
              <a:ea typeface="Times New Roman"/>
              <a:cs typeface="Times New Roman"/>
              <a:sym typeface="Times New Roman"/>
            </a:endParaRPr>
          </a:p>
          <a:p>
            <a:pPr marL="1371600" lvl="2"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FOR FREE</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Karaoke</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Raffles</a:t>
            </a:r>
            <a:endParaRPr sz="2200" dirty="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Location: U of I</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Safe Campus</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Less than 10 minute walks between theatre fest building</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Great options for meals</a:t>
            </a:r>
            <a:endParaRPr sz="2200" dirty="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 sz="2200" dirty="0">
                <a:latin typeface="Times New Roman"/>
                <a:ea typeface="Times New Roman"/>
                <a:cs typeface="Times New Roman"/>
                <a:sym typeface="Times New Roman"/>
              </a:rPr>
              <a:t>10 Minute drive from Hotel</a:t>
            </a:r>
            <a:endParaRPr sz="2200" dirty="0">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2"/>
          <p:cNvSpPr txBox="1">
            <a:spLocks noGrp="1"/>
          </p:cNvSpPr>
          <p:nvPr>
            <p:ph type="ctrTitle"/>
          </p:nvPr>
        </p:nvSpPr>
        <p:spPr>
          <a:xfrm>
            <a:off x="311708" y="7293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More workshops and Experience</a:t>
            </a:r>
            <a:endParaRPr dirty="0"/>
          </a:p>
        </p:txBody>
      </p:sp>
      <p:sp>
        <p:nvSpPr>
          <p:cNvPr id="375" name="Google Shape;375;p52"/>
          <p:cNvSpPr txBox="1">
            <a:spLocks noGrp="1"/>
          </p:cNvSpPr>
          <p:nvPr>
            <p:ph type="subTitle" idx="1"/>
          </p:nvPr>
        </p:nvSpPr>
        <p:spPr>
          <a:xfrm>
            <a:off x="311700" y="298720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By Katie Monaghan</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53"/>
          <p:cNvPicPr preferRelativeResize="0"/>
          <p:nvPr/>
        </p:nvPicPr>
        <p:blipFill>
          <a:blip r:embed="rId3">
            <a:alphaModFix/>
          </a:blip>
          <a:stretch>
            <a:fillRect/>
          </a:stretch>
        </p:blipFill>
        <p:spPr>
          <a:xfrm rot="-547599">
            <a:off x="114728" y="1929632"/>
            <a:ext cx="1301463" cy="1550569"/>
          </a:xfrm>
          <a:prstGeom prst="rect">
            <a:avLst/>
          </a:prstGeom>
          <a:noFill/>
          <a:ln>
            <a:noFill/>
          </a:ln>
        </p:spPr>
      </p:pic>
      <p:pic>
        <p:nvPicPr>
          <p:cNvPr id="381" name="Google Shape;381;p53"/>
          <p:cNvPicPr preferRelativeResize="0"/>
          <p:nvPr/>
        </p:nvPicPr>
        <p:blipFill>
          <a:blip r:embed="rId4">
            <a:alphaModFix/>
          </a:blip>
          <a:stretch>
            <a:fillRect/>
          </a:stretch>
        </p:blipFill>
        <p:spPr>
          <a:xfrm>
            <a:off x="5852502" y="150875"/>
            <a:ext cx="3011725" cy="2852925"/>
          </a:xfrm>
          <a:prstGeom prst="rect">
            <a:avLst/>
          </a:prstGeom>
          <a:noFill/>
          <a:ln>
            <a:noFill/>
          </a:ln>
        </p:spPr>
      </p:pic>
      <p:pic>
        <p:nvPicPr>
          <p:cNvPr id="382" name="Google Shape;382;p53"/>
          <p:cNvPicPr preferRelativeResize="0"/>
          <p:nvPr/>
        </p:nvPicPr>
        <p:blipFill>
          <a:blip r:embed="rId5">
            <a:alphaModFix/>
          </a:blip>
          <a:stretch>
            <a:fillRect/>
          </a:stretch>
        </p:blipFill>
        <p:spPr>
          <a:xfrm>
            <a:off x="3840500" y="2236500"/>
            <a:ext cx="2080248" cy="2632698"/>
          </a:xfrm>
          <a:prstGeom prst="rect">
            <a:avLst/>
          </a:prstGeom>
          <a:noFill/>
          <a:ln w="28575" cap="flat" cmpd="sng">
            <a:solidFill>
              <a:schemeClr val="dk1"/>
            </a:solidFill>
            <a:prstDash val="solid"/>
            <a:round/>
            <a:headEnd type="none" w="sm" len="sm"/>
            <a:tailEnd type="none" w="sm" len="sm"/>
          </a:ln>
        </p:spPr>
      </p:pic>
      <p:sp>
        <p:nvSpPr>
          <p:cNvPr id="383" name="Google Shape;383;p53"/>
          <p:cNvSpPr txBox="1"/>
          <p:nvPr/>
        </p:nvSpPr>
        <p:spPr>
          <a:xfrm>
            <a:off x="0" y="150875"/>
            <a:ext cx="37719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a:solidFill>
                  <a:schemeClr val="lt1"/>
                </a:solidFill>
                <a:highlight>
                  <a:srgbClr val="FF00FF"/>
                </a:highlight>
                <a:latin typeface="Architects Daughter"/>
                <a:ea typeface="Architects Daughter"/>
                <a:cs typeface="Architects Daughter"/>
                <a:sym typeface="Architects Daughter"/>
              </a:rPr>
              <a:t>W</a:t>
            </a:r>
            <a:r>
              <a:rPr lang="en" sz="3800">
                <a:solidFill>
                  <a:schemeClr val="lt1"/>
                </a:solidFill>
                <a:highlight>
                  <a:srgbClr val="9FC5E8"/>
                </a:highlight>
                <a:latin typeface="Architects Daughter"/>
                <a:ea typeface="Architects Daughter"/>
                <a:cs typeface="Architects Daughter"/>
                <a:sym typeface="Architects Daughter"/>
              </a:rPr>
              <a:t>o</a:t>
            </a:r>
            <a:r>
              <a:rPr lang="en" sz="3800">
                <a:solidFill>
                  <a:schemeClr val="lt1"/>
                </a:solidFill>
                <a:highlight>
                  <a:srgbClr val="6D9EEB"/>
                </a:highlight>
                <a:latin typeface="Architects Daughter"/>
                <a:ea typeface="Architects Daughter"/>
                <a:cs typeface="Architects Daughter"/>
                <a:sym typeface="Architects Daughter"/>
              </a:rPr>
              <a:t>r</a:t>
            </a:r>
            <a:r>
              <a:rPr lang="en" sz="3800">
                <a:solidFill>
                  <a:schemeClr val="lt1"/>
                </a:solidFill>
                <a:highlight>
                  <a:srgbClr val="B6D7A8"/>
                </a:highlight>
                <a:latin typeface="Architects Daughter"/>
                <a:ea typeface="Architects Daughter"/>
                <a:cs typeface="Architects Daughter"/>
                <a:sym typeface="Architects Daughter"/>
              </a:rPr>
              <a:t>k</a:t>
            </a:r>
            <a:r>
              <a:rPr lang="en" sz="3800">
                <a:solidFill>
                  <a:schemeClr val="lt1"/>
                </a:solidFill>
                <a:highlight>
                  <a:srgbClr val="FFE599"/>
                </a:highlight>
                <a:latin typeface="Architects Daughter"/>
                <a:ea typeface="Architects Daughter"/>
                <a:cs typeface="Architects Daughter"/>
                <a:sym typeface="Architects Daughter"/>
              </a:rPr>
              <a:t>s</a:t>
            </a:r>
            <a:r>
              <a:rPr lang="en" sz="3800">
                <a:solidFill>
                  <a:schemeClr val="lt1"/>
                </a:solidFill>
                <a:highlight>
                  <a:srgbClr val="F9CB9C"/>
                </a:highlight>
                <a:latin typeface="Architects Daughter"/>
                <a:ea typeface="Architects Daughter"/>
                <a:cs typeface="Architects Daughter"/>
                <a:sym typeface="Architects Daughter"/>
              </a:rPr>
              <a:t>h</a:t>
            </a:r>
            <a:r>
              <a:rPr lang="en" sz="3800">
                <a:solidFill>
                  <a:schemeClr val="lt1"/>
                </a:solidFill>
                <a:highlight>
                  <a:srgbClr val="EA9999"/>
                </a:highlight>
                <a:latin typeface="Architects Daughter"/>
                <a:ea typeface="Architects Daughter"/>
                <a:cs typeface="Architects Daughter"/>
                <a:sym typeface="Architects Daughter"/>
              </a:rPr>
              <a:t>o</a:t>
            </a:r>
            <a:r>
              <a:rPr lang="en" sz="3800">
                <a:solidFill>
                  <a:schemeClr val="lt1"/>
                </a:solidFill>
                <a:highlight>
                  <a:srgbClr val="DD7E6B"/>
                </a:highlight>
                <a:latin typeface="Architects Daughter"/>
                <a:ea typeface="Architects Daughter"/>
                <a:cs typeface="Architects Daughter"/>
                <a:sym typeface="Architects Daughter"/>
              </a:rPr>
              <a:t>p</a:t>
            </a:r>
            <a:r>
              <a:rPr lang="en" sz="3800">
                <a:solidFill>
                  <a:schemeClr val="lt1"/>
                </a:solidFill>
                <a:highlight>
                  <a:srgbClr val="D5A6BD"/>
                </a:highlight>
                <a:latin typeface="Architects Daughter"/>
                <a:ea typeface="Architects Daughter"/>
                <a:cs typeface="Architects Daughter"/>
                <a:sym typeface="Architects Daughter"/>
              </a:rPr>
              <a:t>s</a:t>
            </a:r>
            <a:endParaRPr sz="4000">
              <a:solidFill>
                <a:schemeClr val="lt1"/>
              </a:solidFill>
              <a:highlight>
                <a:srgbClr val="D5A6BD"/>
              </a:highlight>
              <a:latin typeface="Architects Daughter"/>
              <a:ea typeface="Architects Daughter"/>
              <a:cs typeface="Architects Daughter"/>
              <a:sym typeface="Architects Daughter"/>
            </a:endParaRPr>
          </a:p>
        </p:txBody>
      </p:sp>
      <p:sp>
        <p:nvSpPr>
          <p:cNvPr id="384" name="Google Shape;384;p53"/>
          <p:cNvSpPr txBox="1"/>
          <p:nvPr/>
        </p:nvSpPr>
        <p:spPr>
          <a:xfrm>
            <a:off x="4572000" y="0"/>
            <a:ext cx="4567500" cy="521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800" b="1" dirty="0">
                <a:solidFill>
                  <a:schemeClr val="lt1"/>
                </a:solidFill>
                <a:highlight>
                  <a:srgbClr val="A4C2F4"/>
                </a:highlight>
                <a:latin typeface="Architects Daughter"/>
                <a:ea typeface="Architects Daughter"/>
                <a:cs typeface="Architects Daughter"/>
                <a:sym typeface="Architects Daughter"/>
              </a:rPr>
              <a:t>Workshops I attended:</a:t>
            </a:r>
            <a:endParaRPr sz="1800" b="1" dirty="0">
              <a:solidFill>
                <a:schemeClr val="lt1"/>
              </a:solidFill>
              <a:highlight>
                <a:srgbClr val="A4C2F4"/>
              </a:highlight>
              <a:latin typeface="Architects Daughter"/>
              <a:ea typeface="Architects Daughter"/>
              <a:cs typeface="Architects Daughter"/>
              <a:sym typeface="Architects Daughter"/>
            </a:endParaRPr>
          </a:p>
          <a:p>
            <a:pPr marL="457200" lvl="0" indent="-342900" algn="l" rtl="0">
              <a:lnSpc>
                <a:spcPct val="150000"/>
              </a:lnSpc>
              <a:spcBef>
                <a:spcPts val="0"/>
              </a:spcBef>
              <a:spcAft>
                <a:spcPts val="0"/>
              </a:spcAft>
              <a:buClr>
                <a:schemeClr val="lt1"/>
              </a:buClr>
              <a:buSzPts val="1800"/>
              <a:buFont typeface="Architects Daughter"/>
              <a:buChar char="●"/>
            </a:pPr>
            <a:r>
              <a:rPr lang="en" sz="1800" b="1" dirty="0">
                <a:solidFill>
                  <a:schemeClr val="lt1"/>
                </a:solidFill>
                <a:highlight>
                  <a:srgbClr val="A4C2F4"/>
                </a:highlight>
                <a:latin typeface="Architects Daughter"/>
                <a:ea typeface="Architects Daughter"/>
                <a:cs typeface="Architects Daughter"/>
                <a:sym typeface="Architects Daughter"/>
              </a:rPr>
              <a:t>How to act drunk/on drugs</a:t>
            </a:r>
            <a:endParaRPr sz="1800" b="1" dirty="0">
              <a:solidFill>
                <a:schemeClr val="lt1"/>
              </a:solidFill>
              <a:highlight>
                <a:srgbClr val="A4C2F4"/>
              </a:highlight>
              <a:latin typeface="Architects Daughter"/>
              <a:ea typeface="Architects Daughter"/>
              <a:cs typeface="Architects Daughter"/>
              <a:sym typeface="Architects Daughter"/>
            </a:endParaRPr>
          </a:p>
          <a:p>
            <a:pPr marL="914400" lvl="1" indent="-323850" algn="l" rtl="0">
              <a:lnSpc>
                <a:spcPct val="150000"/>
              </a:lnSpc>
              <a:spcBef>
                <a:spcPts val="0"/>
              </a:spcBef>
              <a:spcAft>
                <a:spcPts val="0"/>
              </a:spcAft>
              <a:buClr>
                <a:schemeClr val="lt1"/>
              </a:buClr>
              <a:buSzPts val="1500"/>
              <a:buFont typeface="Architects Daughter"/>
              <a:buChar char="○"/>
            </a:pPr>
            <a:r>
              <a:rPr lang="en" sz="1500" b="1" dirty="0">
                <a:solidFill>
                  <a:schemeClr val="lt1"/>
                </a:solidFill>
                <a:highlight>
                  <a:srgbClr val="A4C2F4"/>
                </a:highlight>
                <a:latin typeface="Architects Daughter"/>
                <a:ea typeface="Architects Daughter"/>
                <a:cs typeface="Architects Daughter"/>
                <a:sym typeface="Architects Daughter"/>
              </a:rPr>
              <a:t>During this workshop we had to lay on the ground and go into a deep relaxed state where we are awake but unaware of our surroundings, than we were told to stand up but found it difficult because we were so tired and that was how to act drunk.</a:t>
            </a:r>
            <a:endParaRPr sz="1800" b="1" dirty="0">
              <a:solidFill>
                <a:schemeClr val="lt1"/>
              </a:solidFill>
              <a:highlight>
                <a:srgbClr val="A4C2F4"/>
              </a:highlight>
              <a:latin typeface="Architects Daughter"/>
              <a:ea typeface="Architects Daughter"/>
              <a:cs typeface="Architects Daughter"/>
              <a:sym typeface="Architects Daughter"/>
            </a:endParaRPr>
          </a:p>
          <a:p>
            <a:pPr marL="457200" lvl="0" indent="-342900" algn="l" rtl="0">
              <a:lnSpc>
                <a:spcPct val="150000"/>
              </a:lnSpc>
              <a:spcBef>
                <a:spcPts val="0"/>
              </a:spcBef>
              <a:spcAft>
                <a:spcPts val="0"/>
              </a:spcAft>
              <a:buClr>
                <a:schemeClr val="lt1"/>
              </a:buClr>
              <a:buSzPts val="1800"/>
              <a:buFont typeface="Architects Daughter"/>
              <a:buChar char="●"/>
            </a:pPr>
            <a:r>
              <a:rPr lang="en" sz="1800" b="1" dirty="0">
                <a:solidFill>
                  <a:schemeClr val="lt1"/>
                </a:solidFill>
                <a:highlight>
                  <a:srgbClr val="A4C2F4"/>
                </a:highlight>
                <a:latin typeface="Architects Daughter"/>
                <a:ea typeface="Architects Daughter"/>
                <a:cs typeface="Architects Daughter"/>
                <a:sym typeface="Architects Daughter"/>
              </a:rPr>
              <a:t>Underwear is FUN to wear!</a:t>
            </a:r>
            <a:endParaRPr sz="1800" b="1" dirty="0">
              <a:solidFill>
                <a:schemeClr val="lt1"/>
              </a:solidFill>
              <a:highlight>
                <a:srgbClr val="A4C2F4"/>
              </a:highlight>
              <a:latin typeface="Architects Daughter"/>
              <a:ea typeface="Architects Daughter"/>
              <a:cs typeface="Architects Daughter"/>
              <a:sym typeface="Architects Daughter"/>
            </a:endParaRPr>
          </a:p>
          <a:p>
            <a:pPr marL="914400" lvl="1" indent="-330200" algn="l" rtl="0">
              <a:lnSpc>
                <a:spcPct val="150000"/>
              </a:lnSpc>
              <a:spcBef>
                <a:spcPts val="0"/>
              </a:spcBef>
              <a:spcAft>
                <a:spcPts val="0"/>
              </a:spcAft>
              <a:buClr>
                <a:schemeClr val="lt1"/>
              </a:buClr>
              <a:buSzPts val="1600"/>
              <a:buFont typeface="Architects Daughter"/>
              <a:buChar char="○"/>
            </a:pPr>
            <a:r>
              <a:rPr lang="en" sz="1600" b="1" dirty="0">
                <a:solidFill>
                  <a:schemeClr val="lt1"/>
                </a:solidFill>
                <a:highlight>
                  <a:srgbClr val="A4C2F4"/>
                </a:highlight>
                <a:latin typeface="Architects Daughter"/>
                <a:ea typeface="Architects Daughter"/>
                <a:cs typeface="Architects Daughter"/>
                <a:sym typeface="Architects Daughter"/>
              </a:rPr>
              <a:t>We learned about the hoops skirts women would wear under their dresses and how it evolved over-time. </a:t>
            </a:r>
            <a:endParaRPr sz="1600" b="1" dirty="0">
              <a:solidFill>
                <a:schemeClr val="lt1"/>
              </a:solidFill>
              <a:highlight>
                <a:srgbClr val="A4C2F4"/>
              </a:highlight>
              <a:latin typeface="Architects Daughter"/>
              <a:ea typeface="Architects Daughter"/>
              <a:cs typeface="Architects Daughter"/>
              <a:sym typeface="Architects Daughter"/>
            </a:endParaRPr>
          </a:p>
        </p:txBody>
      </p:sp>
      <p:sp>
        <p:nvSpPr>
          <p:cNvPr id="385" name="Google Shape;385;p53"/>
          <p:cNvSpPr txBox="1"/>
          <p:nvPr/>
        </p:nvSpPr>
        <p:spPr>
          <a:xfrm>
            <a:off x="0" y="3573600"/>
            <a:ext cx="4649700" cy="15699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800" b="1">
                <a:solidFill>
                  <a:schemeClr val="lt1"/>
                </a:solidFill>
                <a:highlight>
                  <a:srgbClr val="B7B7B7"/>
                </a:highlight>
                <a:latin typeface="Architects Daughter"/>
                <a:ea typeface="Architects Daughter"/>
                <a:cs typeface="Architects Daughter"/>
                <a:sym typeface="Architects Daughter"/>
              </a:rPr>
              <a:t>Workshops I wanted to attend:</a:t>
            </a:r>
            <a:endParaRPr sz="1800" b="1">
              <a:solidFill>
                <a:schemeClr val="lt1"/>
              </a:solidFill>
              <a:highlight>
                <a:srgbClr val="B7B7B7"/>
              </a:highlight>
              <a:latin typeface="Architects Daughter"/>
              <a:ea typeface="Architects Daughter"/>
              <a:cs typeface="Architects Daughter"/>
              <a:sym typeface="Architects Daughter"/>
            </a:endParaRPr>
          </a:p>
          <a:p>
            <a:pPr marL="457200" lvl="0" indent="-342900" algn="l" rtl="0">
              <a:lnSpc>
                <a:spcPct val="200000"/>
              </a:lnSpc>
              <a:spcBef>
                <a:spcPts val="0"/>
              </a:spcBef>
              <a:spcAft>
                <a:spcPts val="0"/>
              </a:spcAft>
              <a:buClr>
                <a:schemeClr val="lt1"/>
              </a:buClr>
              <a:buSzPts val="1800"/>
              <a:buFont typeface="Architects Daughter"/>
              <a:buChar char="●"/>
            </a:pPr>
            <a:r>
              <a:rPr lang="en" sz="1800" b="1">
                <a:solidFill>
                  <a:schemeClr val="lt1"/>
                </a:solidFill>
                <a:highlight>
                  <a:srgbClr val="B7B7B7"/>
                </a:highlight>
                <a:latin typeface="Architects Daughter"/>
                <a:ea typeface="Architects Daughter"/>
                <a:cs typeface="Architects Daughter"/>
                <a:sym typeface="Architects Daughter"/>
              </a:rPr>
              <a:t>IMPROV 101</a:t>
            </a:r>
            <a:endParaRPr sz="1800" b="1">
              <a:solidFill>
                <a:schemeClr val="lt1"/>
              </a:solidFill>
              <a:highlight>
                <a:srgbClr val="B7B7B7"/>
              </a:highlight>
              <a:latin typeface="Architects Daughter"/>
              <a:ea typeface="Architects Daughter"/>
              <a:cs typeface="Architects Daughter"/>
              <a:sym typeface="Architects Daughter"/>
            </a:endParaRPr>
          </a:p>
          <a:p>
            <a:pPr marL="457200" lvl="0" indent="-342900" algn="l" rtl="0">
              <a:lnSpc>
                <a:spcPct val="200000"/>
              </a:lnSpc>
              <a:spcBef>
                <a:spcPts val="0"/>
              </a:spcBef>
              <a:spcAft>
                <a:spcPts val="0"/>
              </a:spcAft>
              <a:buClr>
                <a:schemeClr val="lt1"/>
              </a:buClr>
              <a:buSzPts val="1800"/>
              <a:buFont typeface="Architects Daughter"/>
              <a:buChar char="●"/>
            </a:pPr>
            <a:r>
              <a:rPr lang="en" sz="1800" b="1">
                <a:solidFill>
                  <a:schemeClr val="lt1"/>
                </a:solidFill>
                <a:highlight>
                  <a:srgbClr val="B7B7B7"/>
                </a:highlight>
                <a:latin typeface="Architects Daughter"/>
                <a:ea typeface="Architects Daughter"/>
                <a:cs typeface="Architects Daughter"/>
                <a:sym typeface="Architects Daughter"/>
              </a:rPr>
              <a:t>Ballroom Dancing</a:t>
            </a:r>
            <a:endParaRPr sz="1800" b="1">
              <a:solidFill>
                <a:schemeClr val="lt1"/>
              </a:solidFill>
              <a:highlight>
                <a:srgbClr val="B7B7B7"/>
              </a:highlight>
              <a:latin typeface="Architects Daughter"/>
              <a:ea typeface="Architects Daughter"/>
              <a:cs typeface="Architects Daughter"/>
              <a:sym typeface="Architects Daughter"/>
            </a:endParaRPr>
          </a:p>
        </p:txBody>
      </p:sp>
      <p:pic>
        <p:nvPicPr>
          <p:cNvPr id="386" name="Google Shape;386;p53"/>
          <p:cNvPicPr preferRelativeResize="0"/>
          <p:nvPr/>
        </p:nvPicPr>
        <p:blipFill>
          <a:blip r:embed="rId6">
            <a:alphaModFix/>
          </a:blip>
          <a:stretch>
            <a:fillRect/>
          </a:stretch>
        </p:blipFill>
        <p:spPr>
          <a:xfrm rot="1058864">
            <a:off x="1762162" y="2012250"/>
            <a:ext cx="1847102" cy="1385326"/>
          </a:xfrm>
          <a:prstGeom prst="rect">
            <a:avLst/>
          </a:prstGeom>
          <a:noFill/>
          <a:ln>
            <a:noFill/>
          </a:ln>
        </p:spPr>
      </p:pic>
      <p:sp>
        <p:nvSpPr>
          <p:cNvPr id="387" name="Google Shape;387;p53"/>
          <p:cNvSpPr txBox="1"/>
          <p:nvPr/>
        </p:nvSpPr>
        <p:spPr>
          <a:xfrm>
            <a:off x="0" y="1377250"/>
            <a:ext cx="2080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lt1"/>
                </a:solidFill>
                <a:highlight>
                  <a:srgbClr val="B6D7A8"/>
                </a:highlight>
                <a:latin typeface="Architects Daughter"/>
                <a:ea typeface="Architects Daughter"/>
                <a:cs typeface="Architects Daughter"/>
                <a:sym typeface="Architects Daughter"/>
              </a:rPr>
              <a:t>Shows I attended:</a:t>
            </a:r>
            <a:endParaRPr sz="1600" b="1">
              <a:solidFill>
                <a:schemeClr val="lt1"/>
              </a:solidFill>
              <a:highlight>
                <a:srgbClr val="B6D7A8"/>
              </a:highlight>
              <a:latin typeface="Architects Daughter"/>
              <a:ea typeface="Architects Daughter"/>
              <a:cs typeface="Architects Daughter"/>
              <a:sym typeface="Architects Daught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54"/>
          <p:cNvPicPr preferRelativeResize="0"/>
          <p:nvPr/>
        </p:nvPicPr>
        <p:blipFill>
          <a:blip r:embed="rId3">
            <a:alphaModFix/>
          </a:blip>
          <a:stretch>
            <a:fillRect/>
          </a:stretch>
        </p:blipFill>
        <p:spPr>
          <a:xfrm>
            <a:off x="513025" y="1409700"/>
            <a:ext cx="3257532" cy="3429000"/>
          </a:xfrm>
          <a:prstGeom prst="rect">
            <a:avLst/>
          </a:prstGeom>
          <a:noFill/>
          <a:ln>
            <a:noFill/>
          </a:ln>
        </p:spPr>
      </p:pic>
      <p:pic>
        <p:nvPicPr>
          <p:cNvPr id="393" name="Google Shape;393;p54"/>
          <p:cNvPicPr preferRelativeResize="0"/>
          <p:nvPr/>
        </p:nvPicPr>
        <p:blipFill>
          <a:blip r:embed="rId4">
            <a:alphaModFix/>
          </a:blip>
          <a:stretch>
            <a:fillRect/>
          </a:stretch>
        </p:blipFill>
        <p:spPr>
          <a:xfrm>
            <a:off x="5751651" y="164575"/>
            <a:ext cx="2402975" cy="2341201"/>
          </a:xfrm>
          <a:prstGeom prst="rect">
            <a:avLst/>
          </a:prstGeom>
          <a:noFill/>
          <a:ln>
            <a:noFill/>
          </a:ln>
        </p:spPr>
      </p:pic>
      <p:sp>
        <p:nvSpPr>
          <p:cNvPr id="394" name="Google Shape;394;p54"/>
          <p:cNvSpPr txBox="1">
            <a:spLocks noGrp="1"/>
          </p:cNvSpPr>
          <p:nvPr>
            <p:ph type="title"/>
          </p:nvPr>
        </p:nvSpPr>
        <p:spPr>
          <a:xfrm>
            <a:off x="5751650" y="987875"/>
            <a:ext cx="3500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20" b="1">
                <a:solidFill>
                  <a:srgbClr val="FFFFFF"/>
                </a:solidFill>
                <a:highlight>
                  <a:srgbClr val="F1C232"/>
                </a:highlight>
                <a:latin typeface="Short Stack"/>
                <a:ea typeface="Short Stack"/>
                <a:cs typeface="Short Stack"/>
                <a:sym typeface="Short Stack"/>
              </a:rPr>
              <a:t>E</a:t>
            </a:r>
            <a:r>
              <a:rPr lang="en" sz="3620" b="1">
                <a:solidFill>
                  <a:srgbClr val="FFFFFF"/>
                </a:solidFill>
                <a:highlight>
                  <a:srgbClr val="6AA84F"/>
                </a:highlight>
                <a:latin typeface="Short Stack"/>
                <a:ea typeface="Short Stack"/>
                <a:cs typeface="Short Stack"/>
                <a:sym typeface="Short Stack"/>
              </a:rPr>
              <a:t>x</a:t>
            </a:r>
            <a:r>
              <a:rPr lang="en" sz="3620" b="1">
                <a:solidFill>
                  <a:srgbClr val="FFFFFF"/>
                </a:solidFill>
                <a:highlight>
                  <a:srgbClr val="3D85C6"/>
                </a:highlight>
                <a:latin typeface="Short Stack"/>
                <a:ea typeface="Short Stack"/>
                <a:cs typeface="Short Stack"/>
                <a:sym typeface="Short Stack"/>
              </a:rPr>
              <a:t>p</a:t>
            </a:r>
            <a:r>
              <a:rPr lang="en" sz="3620" b="1">
                <a:solidFill>
                  <a:srgbClr val="FFFFFF"/>
                </a:solidFill>
                <a:highlight>
                  <a:srgbClr val="A64D79"/>
                </a:highlight>
                <a:latin typeface="Short Stack"/>
                <a:ea typeface="Short Stack"/>
                <a:cs typeface="Short Stack"/>
                <a:sym typeface="Short Stack"/>
              </a:rPr>
              <a:t>e</a:t>
            </a:r>
            <a:r>
              <a:rPr lang="en" sz="3620" b="1">
                <a:solidFill>
                  <a:srgbClr val="FFFFFF"/>
                </a:solidFill>
                <a:highlight>
                  <a:srgbClr val="E69138"/>
                </a:highlight>
                <a:latin typeface="Short Stack"/>
                <a:ea typeface="Short Stack"/>
                <a:cs typeface="Short Stack"/>
                <a:sym typeface="Short Stack"/>
              </a:rPr>
              <a:t>r</a:t>
            </a:r>
            <a:r>
              <a:rPr lang="en" sz="3620" b="1">
                <a:solidFill>
                  <a:srgbClr val="FFFFFF"/>
                </a:solidFill>
                <a:highlight>
                  <a:srgbClr val="76A5AF"/>
                </a:highlight>
                <a:latin typeface="Short Stack"/>
                <a:ea typeface="Short Stack"/>
                <a:cs typeface="Short Stack"/>
                <a:sym typeface="Short Stack"/>
              </a:rPr>
              <a:t>i</a:t>
            </a:r>
            <a:r>
              <a:rPr lang="en" sz="3620" b="1">
                <a:solidFill>
                  <a:srgbClr val="FFFFFF"/>
                </a:solidFill>
                <a:highlight>
                  <a:srgbClr val="E06666"/>
                </a:highlight>
                <a:latin typeface="Short Stack"/>
                <a:ea typeface="Short Stack"/>
                <a:cs typeface="Short Stack"/>
                <a:sym typeface="Short Stack"/>
              </a:rPr>
              <a:t>e</a:t>
            </a:r>
            <a:r>
              <a:rPr lang="en" sz="3620" b="1">
                <a:solidFill>
                  <a:srgbClr val="FFFFFF"/>
                </a:solidFill>
                <a:highlight>
                  <a:srgbClr val="A4C2F4"/>
                </a:highlight>
                <a:latin typeface="Short Stack"/>
                <a:ea typeface="Short Stack"/>
                <a:cs typeface="Short Stack"/>
                <a:sym typeface="Short Stack"/>
              </a:rPr>
              <a:t>n</a:t>
            </a:r>
            <a:r>
              <a:rPr lang="en" sz="3620" b="1">
                <a:solidFill>
                  <a:srgbClr val="FFFFFF"/>
                </a:solidFill>
                <a:highlight>
                  <a:srgbClr val="B6D7A8"/>
                </a:highlight>
                <a:latin typeface="Short Stack"/>
                <a:ea typeface="Short Stack"/>
                <a:cs typeface="Short Stack"/>
                <a:sym typeface="Short Stack"/>
              </a:rPr>
              <a:t>c</a:t>
            </a:r>
            <a:r>
              <a:rPr lang="en" sz="3620" b="1">
                <a:solidFill>
                  <a:srgbClr val="FFFFFF"/>
                </a:solidFill>
                <a:highlight>
                  <a:srgbClr val="D5A6BD"/>
                </a:highlight>
                <a:latin typeface="Short Stack"/>
                <a:ea typeface="Short Stack"/>
                <a:cs typeface="Short Stack"/>
                <a:sym typeface="Short Stack"/>
              </a:rPr>
              <a:t>e</a:t>
            </a:r>
            <a:endParaRPr sz="3620" b="1">
              <a:solidFill>
                <a:srgbClr val="FFFFFF"/>
              </a:solidFill>
              <a:highlight>
                <a:srgbClr val="D5A6BD"/>
              </a:highlight>
              <a:latin typeface="Short Stack"/>
              <a:ea typeface="Short Stack"/>
              <a:cs typeface="Short Stack"/>
              <a:sym typeface="Short Stack"/>
            </a:endParaRPr>
          </a:p>
        </p:txBody>
      </p:sp>
      <p:sp>
        <p:nvSpPr>
          <p:cNvPr id="395" name="Google Shape;395;p54"/>
          <p:cNvSpPr txBox="1"/>
          <p:nvPr/>
        </p:nvSpPr>
        <p:spPr>
          <a:xfrm>
            <a:off x="0" y="164575"/>
            <a:ext cx="4572000" cy="437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lt1"/>
                </a:solidFill>
                <a:latin typeface="Short Stack"/>
                <a:ea typeface="Short Stack"/>
                <a:cs typeface="Short Stack"/>
                <a:sym typeface="Short Stack"/>
              </a:rPr>
              <a:t>Positive</a:t>
            </a:r>
            <a:endParaRPr sz="1700" b="1">
              <a:solidFill>
                <a:schemeClr val="lt1"/>
              </a:solidFill>
              <a:latin typeface="Short Stack"/>
              <a:ea typeface="Short Stack"/>
              <a:cs typeface="Short Stack"/>
              <a:sym typeface="Short Stack"/>
            </a:endParaRPr>
          </a:p>
          <a:p>
            <a:pPr marL="457200" lvl="0" indent="-336550" algn="l" rtl="0">
              <a:spcBef>
                <a:spcPts val="0"/>
              </a:spcBef>
              <a:spcAft>
                <a:spcPts val="0"/>
              </a:spcAft>
              <a:buClr>
                <a:schemeClr val="lt1"/>
              </a:buClr>
              <a:buSzPts val="1700"/>
              <a:buFont typeface="Short Stack"/>
              <a:buChar char="●"/>
            </a:pPr>
            <a:r>
              <a:rPr lang="en" sz="1700" b="1">
                <a:solidFill>
                  <a:schemeClr val="lt1"/>
                </a:solidFill>
                <a:latin typeface="Short Stack"/>
                <a:ea typeface="Short Stack"/>
                <a:cs typeface="Short Stack"/>
                <a:sym typeface="Short Stack"/>
              </a:rPr>
              <a:t>The Theatre Fest Trip was an amazing learning opportunity, from getting to explore the campus to doing the workshops; I felt my time there was beneficial.</a:t>
            </a:r>
            <a:endParaRPr sz="1700" b="1">
              <a:solidFill>
                <a:schemeClr val="lt1"/>
              </a:solidFill>
              <a:latin typeface="Short Stack"/>
              <a:ea typeface="Short Stack"/>
              <a:cs typeface="Short Stack"/>
              <a:sym typeface="Short Stack"/>
            </a:endParaRPr>
          </a:p>
          <a:p>
            <a:pPr marL="457200" lvl="0" indent="-336550" algn="l" rtl="0">
              <a:spcBef>
                <a:spcPts val="0"/>
              </a:spcBef>
              <a:spcAft>
                <a:spcPts val="0"/>
              </a:spcAft>
              <a:buClr>
                <a:schemeClr val="lt1"/>
              </a:buClr>
              <a:buSzPts val="1700"/>
              <a:buFont typeface="Short Stack"/>
              <a:buChar char="●"/>
            </a:pPr>
            <a:r>
              <a:rPr lang="en" sz="1700" b="1">
                <a:solidFill>
                  <a:schemeClr val="lt1"/>
                </a:solidFill>
                <a:latin typeface="Short Stack"/>
                <a:ea typeface="Short Stack"/>
                <a:cs typeface="Short Stack"/>
                <a:sym typeface="Short Stack"/>
              </a:rPr>
              <a:t>I enjoyed getting to see many different productions being performed by high schools chosen for All-State. Their performances were unbelievable! It was outstanding to watch and to have that experience.</a:t>
            </a:r>
            <a:endParaRPr sz="1700" b="1">
              <a:solidFill>
                <a:schemeClr val="lt1"/>
              </a:solidFill>
              <a:latin typeface="Short Stack"/>
              <a:ea typeface="Short Stack"/>
              <a:cs typeface="Short Stack"/>
              <a:sym typeface="Short Stack"/>
            </a:endParaRPr>
          </a:p>
          <a:p>
            <a:pPr marL="457200" lvl="0" indent="-336550" algn="l" rtl="0">
              <a:spcBef>
                <a:spcPts val="0"/>
              </a:spcBef>
              <a:spcAft>
                <a:spcPts val="0"/>
              </a:spcAft>
              <a:buClr>
                <a:schemeClr val="lt1"/>
              </a:buClr>
              <a:buSzPts val="1700"/>
              <a:buFont typeface="Short Stack"/>
              <a:buChar char="●"/>
            </a:pPr>
            <a:endParaRPr sz="1700" b="1">
              <a:solidFill>
                <a:schemeClr val="lt1"/>
              </a:solidFill>
              <a:latin typeface="Short Stack"/>
              <a:ea typeface="Short Stack"/>
              <a:cs typeface="Short Stack"/>
              <a:sym typeface="Short Stack"/>
            </a:endParaRPr>
          </a:p>
        </p:txBody>
      </p:sp>
      <p:pic>
        <p:nvPicPr>
          <p:cNvPr id="396" name="Google Shape;396;p54"/>
          <p:cNvPicPr preferRelativeResize="0"/>
          <p:nvPr/>
        </p:nvPicPr>
        <p:blipFill>
          <a:blip r:embed="rId5">
            <a:alphaModFix/>
          </a:blip>
          <a:stretch>
            <a:fillRect/>
          </a:stretch>
        </p:blipFill>
        <p:spPr>
          <a:xfrm>
            <a:off x="5108450" y="2505776"/>
            <a:ext cx="3500755" cy="2332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1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2F2F2"/>
            </a:gs>
            <a:gs pos="100000">
              <a:srgbClr val="A6A6A6"/>
            </a:gs>
          </a:gsLst>
          <a:path path="circle">
            <a:fillToRect l="50000" t="50000" r="50000" b="50000"/>
          </a:path>
          <a:tileRect/>
        </a:gradFill>
        <a:effectLst/>
      </p:bgPr>
    </p:bg>
    <p:spTree>
      <p:nvGrpSpPr>
        <p:cNvPr id="1" name="Shape 400"/>
        <p:cNvGrpSpPr/>
        <p:nvPr/>
      </p:nvGrpSpPr>
      <p:grpSpPr>
        <a:xfrm>
          <a:off x="0" y="0"/>
          <a:ext cx="0" cy="0"/>
          <a:chOff x="0" y="0"/>
          <a:chExt cx="0" cy="0"/>
        </a:xfrm>
      </p:grpSpPr>
      <p:sp>
        <p:nvSpPr>
          <p:cNvPr id="401" name="Google Shape;401;p5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Networking</a:t>
            </a:r>
            <a:endParaRPr/>
          </a:p>
        </p:txBody>
      </p:sp>
      <p:sp>
        <p:nvSpPr>
          <p:cNvPr id="402" name="Google Shape;402;p5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Christian Gill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lin ang="5400012" scaled="0"/>
        </a:gradFill>
        <a:effectLst/>
      </p:bgPr>
    </p:bg>
    <p:spTree>
      <p:nvGrpSpPr>
        <p:cNvPr id="1" name="Shape 406"/>
        <p:cNvGrpSpPr/>
        <p:nvPr/>
      </p:nvGrpSpPr>
      <p:grpSpPr>
        <a:xfrm>
          <a:off x="0" y="0"/>
          <a:ext cx="0" cy="0"/>
          <a:chOff x="0" y="0"/>
          <a:chExt cx="0" cy="0"/>
        </a:xfrm>
      </p:grpSpPr>
      <p:sp>
        <p:nvSpPr>
          <p:cNvPr id="407" name="Google Shape;407;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Networking at IHSTF</a:t>
            </a:r>
            <a:endParaRPr/>
          </a:p>
        </p:txBody>
      </p:sp>
      <p:sp>
        <p:nvSpPr>
          <p:cNvPr id="408" name="Google Shape;408;p56"/>
          <p:cNvSpPr txBox="1"/>
          <p:nvPr/>
        </p:nvSpPr>
        <p:spPr>
          <a:xfrm>
            <a:off x="246900" y="1536200"/>
            <a:ext cx="8585400" cy="33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Theatre Fest was TONS of fun!</a:t>
            </a:r>
            <a:endParaRPr/>
          </a:p>
          <a:p>
            <a:pPr marL="0" lvl="0" indent="0" algn="l" rtl="0">
              <a:spcBef>
                <a:spcPts val="0"/>
              </a:spcBef>
              <a:spcAft>
                <a:spcPts val="0"/>
              </a:spcAft>
              <a:buNone/>
            </a:pPr>
            <a:endParaRPr/>
          </a:p>
          <a:p>
            <a:pPr marL="0" lvl="0" indent="0" algn="l" rtl="0">
              <a:spcBef>
                <a:spcPts val="0"/>
              </a:spcBef>
              <a:spcAft>
                <a:spcPts val="0"/>
              </a:spcAft>
              <a:buNone/>
            </a:pPr>
            <a:r>
              <a:rPr lang="en"/>
              <a:t>I met a lot really cool kids and some pretty cool people that had a lot to teach me. </a:t>
            </a:r>
            <a:endParaRPr/>
          </a:p>
          <a:p>
            <a:pPr marL="0" lvl="0" indent="0" algn="l" rtl="0">
              <a:spcBef>
                <a:spcPts val="0"/>
              </a:spcBef>
              <a:spcAft>
                <a:spcPts val="0"/>
              </a:spcAft>
              <a:buNone/>
            </a:pPr>
            <a:endParaRPr/>
          </a:p>
          <a:p>
            <a:pPr marL="0" lvl="0" indent="0" algn="l" rtl="0">
              <a:spcBef>
                <a:spcPts val="0"/>
              </a:spcBef>
              <a:spcAft>
                <a:spcPts val="0"/>
              </a:spcAft>
              <a:buNone/>
            </a:pPr>
            <a:r>
              <a:rPr lang="en"/>
              <a:t>I also got a look at some of the companies that do lighting professionally. </a:t>
            </a:r>
            <a:endParaRPr/>
          </a:p>
          <a:p>
            <a:pPr marL="0" lvl="0" indent="0" algn="l" rtl="0">
              <a:spcBef>
                <a:spcPts val="0"/>
              </a:spcBef>
              <a:spcAft>
                <a:spcPts val="0"/>
              </a:spcAft>
              <a:buNone/>
            </a:pPr>
            <a:endParaRPr/>
          </a:p>
          <a:p>
            <a:pPr marL="0" lvl="0" indent="0" algn="l" rtl="0">
              <a:spcBef>
                <a:spcPts val="0"/>
              </a:spcBef>
              <a:spcAft>
                <a:spcPts val="0"/>
              </a:spcAft>
              <a:buNone/>
            </a:pPr>
            <a:r>
              <a:rPr lang="en"/>
              <a:t>I even got a job offer from a company called Grand Stage, which I am currently pursuing.</a:t>
            </a:r>
            <a:endParaRPr/>
          </a:p>
          <a:p>
            <a:pPr marL="0" lvl="0" indent="0" algn="l" rtl="0">
              <a:spcBef>
                <a:spcPts val="0"/>
              </a:spcBef>
              <a:spcAft>
                <a:spcPts val="0"/>
              </a:spcAft>
              <a:buNone/>
            </a:pPr>
            <a:endParaRPr/>
          </a:p>
          <a:p>
            <a:pPr marL="0" lvl="0" indent="0" algn="l" rtl="0">
              <a:spcBef>
                <a:spcPts val="0"/>
              </a:spcBef>
              <a:spcAft>
                <a:spcPts val="0"/>
              </a:spcAft>
              <a:buNone/>
            </a:pPr>
            <a:r>
              <a:rPr lang="en"/>
              <a:t>So many workshops.  Really made me want to do something with theatre as a career.</a:t>
            </a: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p:txBody>
      </p:sp>
      <p:pic>
        <p:nvPicPr>
          <p:cNvPr id="409" name="Google Shape;409;p56"/>
          <p:cNvPicPr preferRelativeResize="0"/>
          <p:nvPr/>
        </p:nvPicPr>
        <p:blipFill>
          <a:blip r:embed="rId3">
            <a:alphaModFix/>
          </a:blip>
          <a:stretch>
            <a:fillRect/>
          </a:stretch>
        </p:blipFill>
        <p:spPr>
          <a:xfrm>
            <a:off x="7326763" y="3629013"/>
            <a:ext cx="1695450" cy="1171575"/>
          </a:xfrm>
          <a:prstGeom prst="rect">
            <a:avLst/>
          </a:prstGeom>
          <a:noFill/>
          <a:ln>
            <a:noFill/>
          </a:ln>
        </p:spPr>
      </p:pic>
      <p:pic>
        <p:nvPicPr>
          <p:cNvPr id="410" name="Google Shape;410;p56"/>
          <p:cNvPicPr preferRelativeResize="0"/>
          <p:nvPr/>
        </p:nvPicPr>
        <p:blipFill>
          <a:blip r:embed="rId4">
            <a:alphaModFix/>
          </a:blip>
          <a:stretch>
            <a:fillRect/>
          </a:stretch>
        </p:blipFill>
        <p:spPr>
          <a:xfrm>
            <a:off x="166788" y="1098725"/>
            <a:ext cx="3686175" cy="1238250"/>
          </a:xfrm>
          <a:prstGeom prst="rect">
            <a:avLst/>
          </a:prstGeom>
          <a:noFill/>
          <a:ln>
            <a:noFill/>
          </a:ln>
        </p:spPr>
      </p:pic>
      <p:pic>
        <p:nvPicPr>
          <p:cNvPr id="411" name="Google Shape;411;p56"/>
          <p:cNvPicPr preferRelativeResize="0"/>
          <p:nvPr/>
        </p:nvPicPr>
        <p:blipFill rotWithShape="1">
          <a:blip r:embed="rId5">
            <a:alphaModFix/>
          </a:blip>
          <a:srcRect l="26500" t="40009" r="15561" b="10423"/>
          <a:stretch/>
        </p:blipFill>
        <p:spPr>
          <a:xfrm>
            <a:off x="4571999" y="169400"/>
            <a:ext cx="2234949" cy="2549299"/>
          </a:xfrm>
          <a:prstGeom prst="rect">
            <a:avLst/>
          </a:prstGeom>
          <a:noFill/>
          <a:ln>
            <a:noFill/>
          </a:ln>
        </p:spPr>
      </p:pic>
      <p:pic>
        <p:nvPicPr>
          <p:cNvPr id="412" name="Google Shape;412;p56"/>
          <p:cNvPicPr preferRelativeResize="0"/>
          <p:nvPr/>
        </p:nvPicPr>
        <p:blipFill rotWithShape="1">
          <a:blip r:embed="rId6">
            <a:alphaModFix/>
          </a:blip>
          <a:srcRect l="14465" t="20285" r="25484" b="16303"/>
          <a:stretch/>
        </p:blipFill>
        <p:spPr>
          <a:xfrm>
            <a:off x="6980475" y="547000"/>
            <a:ext cx="1939025" cy="285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65"/>
        <p:cNvGrpSpPr/>
        <p:nvPr/>
      </p:nvGrpSpPr>
      <p:grpSpPr>
        <a:xfrm>
          <a:off x="0" y="0"/>
          <a:ext cx="0" cy="0"/>
          <a:chOff x="0" y="0"/>
          <a:chExt cx="0" cy="0"/>
        </a:xfrm>
      </p:grpSpPr>
      <p:sp>
        <p:nvSpPr>
          <p:cNvPr id="166" name="Google Shape;166;p3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Planning and preparation</a:t>
            </a:r>
            <a:endParaRPr/>
          </a:p>
          <a:p>
            <a:pPr marL="0" lvl="0" indent="0" algn="ctr" rtl="0">
              <a:spcBef>
                <a:spcPts val="0"/>
              </a:spcBef>
              <a:spcAft>
                <a:spcPts val="0"/>
              </a:spcAft>
              <a:buNone/>
            </a:pPr>
            <a:r>
              <a:rPr lang="en"/>
              <a:t>And Theatre Fest at a glance</a:t>
            </a:r>
            <a:endParaRPr/>
          </a:p>
        </p:txBody>
      </p:sp>
      <p:sp>
        <p:nvSpPr>
          <p:cNvPr id="167" name="Google Shape;167;p3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Kim Freeman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424242"/>
            </a:gs>
            <a:gs pos="100000">
              <a:srgbClr val="010101"/>
            </a:gs>
          </a:gsLst>
          <a:path path="circle">
            <a:fillToRect l="50000" t="50000" r="50000" b="50000"/>
          </a:path>
          <a:tileRect/>
        </a:gradFill>
        <a:effectLst/>
      </p:bgPr>
    </p:bg>
    <p:spTree>
      <p:nvGrpSpPr>
        <p:cNvPr id="1" name="Shape 416"/>
        <p:cNvGrpSpPr/>
        <p:nvPr/>
      </p:nvGrpSpPr>
      <p:grpSpPr>
        <a:xfrm>
          <a:off x="0" y="0"/>
          <a:ext cx="0" cy="0"/>
          <a:chOff x="0" y="0"/>
          <a:chExt cx="0" cy="0"/>
        </a:xfrm>
      </p:grpSpPr>
      <p:sp>
        <p:nvSpPr>
          <p:cNvPr id="417" name="Google Shape;417;p5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rPr>
              <a:t>Saturday Shows</a:t>
            </a:r>
            <a:endParaRPr>
              <a:solidFill>
                <a:schemeClr val="lt1"/>
              </a:solidFill>
            </a:endParaRPr>
          </a:p>
        </p:txBody>
      </p:sp>
      <p:sp>
        <p:nvSpPr>
          <p:cNvPr id="418" name="Google Shape;418;p5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FFFFFF"/>
                </a:solidFill>
              </a:rPr>
              <a:t>Alex Mahan</a:t>
            </a:r>
            <a:endParaRPr>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8"/>
          <p:cNvSpPr/>
          <p:nvPr/>
        </p:nvSpPr>
        <p:spPr>
          <a:xfrm rot="1763349">
            <a:off x="-858001" y="4266133"/>
            <a:ext cx="2925001" cy="806358"/>
          </a:xfrm>
          <a:prstGeom prst="flowChartPunchedTap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4" name="Google Shape;424;p58"/>
          <p:cNvPicPr preferRelativeResize="0"/>
          <p:nvPr/>
        </p:nvPicPr>
        <p:blipFill>
          <a:blip r:embed="rId3">
            <a:alphaModFix/>
          </a:blip>
          <a:stretch>
            <a:fillRect/>
          </a:stretch>
        </p:blipFill>
        <p:spPr>
          <a:xfrm rot="2030046">
            <a:off x="-151874" y="3909338"/>
            <a:ext cx="1683001" cy="1519951"/>
          </a:xfrm>
          <a:prstGeom prst="rect">
            <a:avLst/>
          </a:prstGeom>
          <a:noFill/>
          <a:ln>
            <a:noFill/>
          </a:ln>
        </p:spPr>
      </p:pic>
      <p:sp>
        <p:nvSpPr>
          <p:cNvPr id="425" name="Google Shape;425;p58"/>
          <p:cNvSpPr/>
          <p:nvPr/>
        </p:nvSpPr>
        <p:spPr>
          <a:xfrm rot="2700013">
            <a:off x="7031124" y="212796"/>
            <a:ext cx="2925001" cy="806358"/>
          </a:xfrm>
          <a:prstGeom prst="flowChartPunchedTap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6" name="Google Shape;426;p58"/>
          <p:cNvPicPr preferRelativeResize="0"/>
          <p:nvPr/>
        </p:nvPicPr>
        <p:blipFill>
          <a:blip r:embed="rId3">
            <a:alphaModFix/>
          </a:blip>
          <a:stretch>
            <a:fillRect/>
          </a:stretch>
        </p:blipFill>
        <p:spPr>
          <a:xfrm rot="2462058">
            <a:off x="7837664" y="-144000"/>
            <a:ext cx="1683002" cy="1519949"/>
          </a:xfrm>
          <a:prstGeom prst="rect">
            <a:avLst/>
          </a:prstGeom>
          <a:noFill/>
          <a:ln>
            <a:noFill/>
          </a:ln>
        </p:spPr>
      </p:pic>
      <p:pic>
        <p:nvPicPr>
          <p:cNvPr id="427" name="Google Shape;427;p58"/>
          <p:cNvPicPr preferRelativeResize="0"/>
          <p:nvPr/>
        </p:nvPicPr>
        <p:blipFill rotWithShape="1">
          <a:blip r:embed="rId4">
            <a:alphaModFix/>
          </a:blip>
          <a:srcRect t="21156" r="39313" b="23284"/>
          <a:stretch/>
        </p:blipFill>
        <p:spPr>
          <a:xfrm rot="-5400000">
            <a:off x="5849775" y="2918375"/>
            <a:ext cx="1493600" cy="2857500"/>
          </a:xfrm>
          <a:prstGeom prst="rect">
            <a:avLst/>
          </a:prstGeom>
          <a:noFill/>
          <a:ln>
            <a:noFill/>
          </a:ln>
        </p:spPr>
      </p:pic>
      <p:pic>
        <p:nvPicPr>
          <p:cNvPr id="428" name="Google Shape;428;p58"/>
          <p:cNvPicPr preferRelativeResize="0"/>
          <p:nvPr/>
        </p:nvPicPr>
        <p:blipFill rotWithShape="1">
          <a:blip r:embed="rId5">
            <a:alphaModFix/>
          </a:blip>
          <a:srcRect t="2348" r="27860" b="6285"/>
          <a:stretch/>
        </p:blipFill>
        <p:spPr>
          <a:xfrm rot="-5400000">
            <a:off x="1209637" y="-857013"/>
            <a:ext cx="1070501" cy="2833175"/>
          </a:xfrm>
          <a:prstGeom prst="rect">
            <a:avLst/>
          </a:prstGeom>
          <a:noFill/>
          <a:ln>
            <a:noFill/>
          </a:ln>
        </p:spPr>
      </p:pic>
      <p:sp>
        <p:nvSpPr>
          <p:cNvPr id="429" name="Google Shape;429;p58"/>
          <p:cNvSpPr txBox="1"/>
          <p:nvPr/>
        </p:nvSpPr>
        <p:spPr>
          <a:xfrm>
            <a:off x="2368475" y="290175"/>
            <a:ext cx="47328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dk1"/>
                </a:solidFill>
                <a:latin typeface="Merriweather"/>
                <a:ea typeface="Merriweather"/>
                <a:cs typeface="Merriweather"/>
                <a:sym typeface="Merriweather"/>
              </a:rPr>
              <a:t>Saturday Shows </a:t>
            </a:r>
            <a:endParaRPr sz="2300">
              <a:solidFill>
                <a:schemeClr val="dk1"/>
              </a:solidFill>
              <a:latin typeface="Merriweather"/>
              <a:ea typeface="Merriweather"/>
              <a:cs typeface="Merriweather"/>
              <a:sym typeface="Merriweather"/>
            </a:endParaRPr>
          </a:p>
        </p:txBody>
      </p:sp>
      <p:sp>
        <p:nvSpPr>
          <p:cNvPr id="430" name="Google Shape;430;p58"/>
          <p:cNvSpPr txBox="1"/>
          <p:nvPr/>
        </p:nvSpPr>
        <p:spPr>
          <a:xfrm>
            <a:off x="0" y="1118675"/>
            <a:ext cx="38301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Merriweather"/>
                <a:ea typeface="Merriweather"/>
                <a:cs typeface="Merriweather"/>
                <a:sym typeface="Merriweather"/>
              </a:rPr>
              <a:t>The Play That Goes Wrong- We did this play at Streator High School and it was a lot of fun. Going to watch another school put on this performance was amazing because we got to see how they acted and see how they perform the show. I think if we hadn’t done this show here it would have been funnier but knowing what happens in the show it took some fun out of it. But it was still a lot of fun and it was overall a good show!</a:t>
            </a:r>
            <a:endParaRPr sz="1500">
              <a:solidFill>
                <a:schemeClr val="dk1"/>
              </a:solidFill>
              <a:latin typeface="Merriweather"/>
              <a:ea typeface="Merriweather"/>
              <a:cs typeface="Merriweather"/>
              <a:sym typeface="Merriweather"/>
            </a:endParaRPr>
          </a:p>
        </p:txBody>
      </p:sp>
      <p:sp>
        <p:nvSpPr>
          <p:cNvPr id="431" name="Google Shape;431;p58"/>
          <p:cNvSpPr txBox="1"/>
          <p:nvPr/>
        </p:nvSpPr>
        <p:spPr>
          <a:xfrm>
            <a:off x="4286275" y="1021400"/>
            <a:ext cx="4620600" cy="280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500">
                <a:solidFill>
                  <a:schemeClr val="dk1"/>
                </a:solidFill>
                <a:latin typeface="Merriweather"/>
                <a:ea typeface="Merriweather"/>
                <a:cs typeface="Merriweather"/>
                <a:sym typeface="Merriweather"/>
              </a:rPr>
              <a:t>Theory of Relativity- This was a hard show to understand in the beginning but it all came together in the end. After watching this I think it is one of my favorite musicals. All of the songs are fun and different from other musicals. It is basically what people can go through during their everyday lives. I enjoyed this musical a lot! I would love to watch it again or maybe even try and put it on one day. It is one of my favorite musicals now!</a:t>
            </a:r>
            <a:endParaRPr sz="15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9"/>
          <p:cNvSpPr txBox="1">
            <a:spLocks noGrp="1"/>
          </p:cNvSpPr>
          <p:nvPr>
            <p:ph type="title"/>
          </p:nvPr>
        </p:nvSpPr>
        <p:spPr>
          <a:xfrm>
            <a:off x="1600625" y="26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latin typeface="Merriweather"/>
                <a:ea typeface="Merriweather"/>
                <a:cs typeface="Merriweather"/>
                <a:sym typeface="Merriweather"/>
              </a:rPr>
              <a:t>My experience </a:t>
            </a:r>
            <a:endParaRPr sz="2300">
              <a:latin typeface="Merriweather"/>
              <a:ea typeface="Merriweather"/>
              <a:cs typeface="Merriweather"/>
              <a:sym typeface="Merriweather"/>
            </a:endParaRPr>
          </a:p>
        </p:txBody>
      </p:sp>
      <p:sp>
        <p:nvSpPr>
          <p:cNvPr id="437" name="Google Shape;437;p59"/>
          <p:cNvSpPr txBox="1">
            <a:spLocks noGrp="1"/>
          </p:cNvSpPr>
          <p:nvPr>
            <p:ph type="body" idx="1"/>
          </p:nvPr>
        </p:nvSpPr>
        <p:spPr>
          <a:xfrm>
            <a:off x="323850" y="835325"/>
            <a:ext cx="5379000" cy="3930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5600" dirty="0">
                <a:solidFill>
                  <a:schemeClr val="dk1"/>
                </a:solidFill>
                <a:latin typeface="Merriweather"/>
                <a:ea typeface="Merriweather"/>
                <a:cs typeface="Merriweather"/>
                <a:sym typeface="Merriweather"/>
              </a:rPr>
              <a:t>Going to Theatre Fest was a amazing! I enjoyed going to the shows I went to because I feel like I learned a lot more about acting by watching other actors, it also pushes me to work harder so that one day we can get a show to All-State. I loved this trip because i got to see other theater kids there and see them enjoy being there as much as I did, as well as I got to see colleges that give us many opportunities when wanting to go into acting as a major or just wanting to do shows while in another major . We got to go and do many fun activities like karaoke that night was fun we got to sing and the theater kids were very supportive after you finished singing whether you were good or bad at it. We got to have one on one time with Freeman at times and be able to talk to her about our day or just how we felt in general. If I was given the opportunity to go to Theatre Fest again I so would go it was so much fun and I feel like I’ve learned a lot from going as well as met so many nice people from going on this trip. I loved it a lot it was one of my favorite school trips and it will definitely always be!</a:t>
            </a:r>
            <a:endParaRPr sz="5600" dirty="0">
              <a:solidFill>
                <a:schemeClr val="dk1"/>
              </a:solidFill>
            </a:endParaRPr>
          </a:p>
          <a:p>
            <a:pPr marL="0" lvl="0" indent="0" algn="l" rtl="0">
              <a:spcBef>
                <a:spcPts val="1200"/>
              </a:spcBef>
              <a:spcAft>
                <a:spcPts val="0"/>
              </a:spcAft>
              <a:buNone/>
            </a:pPr>
            <a:endParaRPr sz="1700" dirty="0">
              <a:solidFill>
                <a:schemeClr val="dk1"/>
              </a:solidFill>
              <a:latin typeface="Merriweather"/>
              <a:ea typeface="Merriweather"/>
              <a:cs typeface="Merriweather"/>
              <a:sym typeface="Merriweather"/>
            </a:endParaRPr>
          </a:p>
          <a:p>
            <a:pPr marL="0" lvl="0" indent="0" algn="l" rtl="0">
              <a:spcBef>
                <a:spcPts val="1200"/>
              </a:spcBef>
              <a:spcAft>
                <a:spcPts val="0"/>
              </a:spcAft>
              <a:buNone/>
            </a:pPr>
            <a:endParaRPr sz="1700" dirty="0">
              <a:solidFill>
                <a:schemeClr val="dk1"/>
              </a:solidFill>
              <a:latin typeface="Merriweather"/>
              <a:ea typeface="Merriweather"/>
              <a:cs typeface="Merriweather"/>
              <a:sym typeface="Merriweather"/>
            </a:endParaRPr>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438" name="Google Shape;438;p59"/>
          <p:cNvPicPr preferRelativeResize="0"/>
          <p:nvPr/>
        </p:nvPicPr>
        <p:blipFill>
          <a:blip r:embed="rId3">
            <a:alphaModFix/>
          </a:blip>
          <a:stretch>
            <a:fillRect/>
          </a:stretch>
        </p:blipFill>
        <p:spPr>
          <a:xfrm rot="-5400000">
            <a:off x="6734964" y="2734462"/>
            <a:ext cx="1559349" cy="3258726"/>
          </a:xfrm>
          <a:prstGeom prst="rect">
            <a:avLst/>
          </a:prstGeom>
          <a:noFill/>
          <a:ln>
            <a:noFill/>
          </a:ln>
        </p:spPr>
      </p:pic>
      <p:pic>
        <p:nvPicPr>
          <p:cNvPr id="439" name="Google Shape;439;p59"/>
          <p:cNvPicPr preferRelativeResize="0"/>
          <p:nvPr/>
        </p:nvPicPr>
        <p:blipFill rotWithShape="1">
          <a:blip r:embed="rId4">
            <a:alphaModFix/>
          </a:blip>
          <a:srcRect t="22106"/>
          <a:stretch/>
        </p:blipFill>
        <p:spPr>
          <a:xfrm rot="-5400000">
            <a:off x="6891274" y="-538224"/>
            <a:ext cx="1714500" cy="2790948"/>
          </a:xfrm>
          <a:prstGeom prst="rect">
            <a:avLst/>
          </a:prstGeom>
          <a:noFill/>
          <a:ln>
            <a:noFill/>
          </a:ln>
        </p:spPr>
      </p:pic>
      <p:pic>
        <p:nvPicPr>
          <p:cNvPr id="440" name="Google Shape;440;p59"/>
          <p:cNvPicPr preferRelativeResize="0"/>
          <p:nvPr/>
        </p:nvPicPr>
        <p:blipFill>
          <a:blip r:embed="rId5">
            <a:alphaModFix/>
          </a:blip>
          <a:stretch>
            <a:fillRect/>
          </a:stretch>
        </p:blipFill>
        <p:spPr>
          <a:xfrm rot="-5400000">
            <a:off x="6866477" y="1108911"/>
            <a:ext cx="1474224" cy="30808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0"/>
          <p:cNvSpPr txBox="1">
            <a:spLocks noGrp="1"/>
          </p:cNvSpPr>
          <p:nvPr>
            <p:ph type="title"/>
          </p:nvPr>
        </p:nvSpPr>
        <p:spPr>
          <a:xfrm>
            <a:off x="3005925" y="149075"/>
            <a:ext cx="2986200" cy="86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Freeman’s Coffee Crew</a:t>
            </a:r>
            <a:endParaRPr/>
          </a:p>
        </p:txBody>
      </p:sp>
      <p:pic>
        <p:nvPicPr>
          <p:cNvPr id="447" name="Google Shape;447;p60"/>
          <p:cNvPicPr preferRelativeResize="0"/>
          <p:nvPr/>
        </p:nvPicPr>
        <p:blipFill>
          <a:blip r:embed="rId3">
            <a:alphaModFix/>
          </a:blip>
          <a:stretch>
            <a:fillRect/>
          </a:stretch>
        </p:blipFill>
        <p:spPr>
          <a:xfrm>
            <a:off x="51046" y="-26537"/>
            <a:ext cx="2677352" cy="3569823"/>
          </a:xfrm>
          <a:prstGeom prst="rect">
            <a:avLst/>
          </a:prstGeom>
          <a:noFill/>
          <a:ln>
            <a:noFill/>
          </a:ln>
        </p:spPr>
      </p:pic>
      <p:pic>
        <p:nvPicPr>
          <p:cNvPr id="448" name="Google Shape;448;p60"/>
          <p:cNvPicPr preferRelativeResize="0"/>
          <p:nvPr/>
        </p:nvPicPr>
        <p:blipFill>
          <a:blip r:embed="rId4">
            <a:alphaModFix/>
          </a:blip>
          <a:stretch>
            <a:fillRect/>
          </a:stretch>
        </p:blipFill>
        <p:spPr>
          <a:xfrm>
            <a:off x="3297872" y="1073625"/>
            <a:ext cx="2845774" cy="3794350"/>
          </a:xfrm>
          <a:prstGeom prst="rect">
            <a:avLst/>
          </a:prstGeom>
          <a:noFill/>
          <a:ln>
            <a:noFill/>
          </a:ln>
        </p:spPr>
      </p:pic>
      <p:pic>
        <p:nvPicPr>
          <p:cNvPr id="449" name="Google Shape;449;p60"/>
          <p:cNvPicPr preferRelativeResize="0"/>
          <p:nvPr/>
        </p:nvPicPr>
        <p:blipFill>
          <a:blip r:embed="rId5">
            <a:alphaModFix/>
          </a:blip>
          <a:stretch>
            <a:fillRect/>
          </a:stretch>
        </p:blipFill>
        <p:spPr>
          <a:xfrm>
            <a:off x="6408447" y="-65325"/>
            <a:ext cx="2735551" cy="3647401"/>
          </a:xfrm>
          <a:prstGeom prst="rect">
            <a:avLst/>
          </a:prstGeom>
          <a:noFill/>
          <a:ln>
            <a:noFill/>
          </a:ln>
        </p:spPr>
      </p:pic>
      <p:sp>
        <p:nvSpPr>
          <p:cNvPr id="450" name="Google Shape;450;p60"/>
          <p:cNvSpPr txBox="1"/>
          <p:nvPr/>
        </p:nvSpPr>
        <p:spPr>
          <a:xfrm>
            <a:off x="4461775" y="1873700"/>
            <a:ext cx="470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Thank You!</a:t>
            </a:r>
            <a:endParaRPr dirty="0"/>
          </a:p>
        </p:txBody>
      </p:sp>
      <p:sp>
        <p:nvSpPr>
          <p:cNvPr id="456" name="Google Shape;456;p61"/>
          <p:cNvSpPr txBox="1">
            <a:spLocks noGrp="1"/>
          </p:cNvSpPr>
          <p:nvPr>
            <p:ph type="body" idx="1"/>
          </p:nvPr>
        </p:nvSpPr>
        <p:spPr>
          <a:xfrm>
            <a:off x="311700" y="1152475"/>
            <a:ext cx="21090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dirty="0"/>
              <a:t>Thank you for allowing us to attend the conference at U of I.  Thank you for supporting the Theatre Department and supporting us as we grow.</a:t>
            </a:r>
            <a:endParaRPr dirty="0"/>
          </a:p>
        </p:txBody>
      </p:sp>
      <p:pic>
        <p:nvPicPr>
          <p:cNvPr id="457" name="Google Shape;457;p61"/>
          <p:cNvPicPr preferRelativeResize="0"/>
          <p:nvPr/>
        </p:nvPicPr>
        <p:blipFill>
          <a:blip r:embed="rId3">
            <a:alphaModFix/>
          </a:blip>
          <a:stretch>
            <a:fillRect/>
          </a:stretch>
        </p:blipFill>
        <p:spPr>
          <a:xfrm>
            <a:off x="2481925" y="246450"/>
            <a:ext cx="6529398" cy="48970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62"/>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Until next year…..</a:t>
            </a:r>
            <a:endParaRPr/>
          </a:p>
        </p:txBody>
      </p:sp>
      <p:sp>
        <p:nvSpPr>
          <p:cNvPr id="468" name="Google Shape;468;p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Next year, we are hoping to raise funds to support our trip (registration fees) by doing a series of fundraisers.  </a:t>
            </a:r>
            <a:endParaRPr/>
          </a:p>
          <a:p>
            <a:pPr marL="0" lvl="0" indent="0" algn="l" rtl="0">
              <a:spcBef>
                <a:spcPts val="1200"/>
              </a:spcBef>
              <a:spcAft>
                <a:spcPts val="0"/>
              </a:spcAft>
              <a:buNone/>
            </a:pPr>
            <a:endParaRPr/>
          </a:p>
          <a:p>
            <a:pPr marL="0" lvl="0" indent="0" algn="l" rtl="0">
              <a:spcBef>
                <a:spcPts val="1200"/>
              </a:spcBef>
              <a:spcAft>
                <a:spcPts val="0"/>
              </a:spcAft>
              <a:buNone/>
            </a:pPr>
            <a:r>
              <a:rPr lang="en"/>
              <a:t>We are re-activating out Thespian Honor Society to make a theatre summer camp for kids from all around streator and neighboring towns.</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Next year, the conference is at ISU.  We cannot wait to </a:t>
            </a:r>
            <a:br>
              <a:rPr lang="en"/>
            </a:br>
            <a:r>
              <a:rPr lang="en"/>
              <a:t>attend and learn even more!  As next year’s theme states:</a:t>
            </a:r>
            <a:br>
              <a:rPr lang="en"/>
            </a:br>
            <a:r>
              <a:rPr lang="en"/>
              <a:t>“We shine brighter together”</a:t>
            </a:r>
            <a:endParaRPr/>
          </a:p>
        </p:txBody>
      </p:sp>
      <p:pic>
        <p:nvPicPr>
          <p:cNvPr id="469" name="Google Shape;469;p63"/>
          <p:cNvPicPr preferRelativeResize="0"/>
          <p:nvPr/>
        </p:nvPicPr>
        <p:blipFill>
          <a:blip r:embed="rId3">
            <a:alphaModFix/>
          </a:blip>
          <a:stretch>
            <a:fillRect/>
          </a:stretch>
        </p:blipFill>
        <p:spPr>
          <a:xfrm>
            <a:off x="6653213" y="2771100"/>
            <a:ext cx="2124075" cy="2152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lin ang="5400012" scaled="0"/>
        </a:gradFill>
        <a:effectLst/>
      </p:bgPr>
    </p:bg>
    <p:spTree>
      <p:nvGrpSpPr>
        <p:cNvPr id="1" name="Shape 171"/>
        <p:cNvGrpSpPr/>
        <p:nvPr/>
      </p:nvGrpSpPr>
      <p:grpSpPr>
        <a:xfrm>
          <a:off x="0" y="0"/>
          <a:ext cx="0" cy="0"/>
          <a:chOff x="0" y="0"/>
          <a:chExt cx="0" cy="0"/>
        </a:xfrm>
      </p:grpSpPr>
      <p:sp>
        <p:nvSpPr>
          <p:cNvPr id="172" name="Google Shape;17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Theatre Fest Objectives</a:t>
            </a:r>
            <a:endParaRPr/>
          </a:p>
        </p:txBody>
      </p:sp>
      <p:sp>
        <p:nvSpPr>
          <p:cNvPr id="173" name="Google Shape;173;p40"/>
          <p:cNvSpPr txBox="1">
            <a:spLocks noGrp="1"/>
          </p:cNvSpPr>
          <p:nvPr>
            <p:ph type="body" idx="1"/>
          </p:nvPr>
        </p:nvSpPr>
        <p:spPr>
          <a:xfrm>
            <a:off x="181500" y="1017725"/>
            <a:ext cx="8650800" cy="3895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935"/>
              <a:buFont typeface="Arial"/>
              <a:buNone/>
            </a:pPr>
            <a:r>
              <a:rPr lang="en" sz="1050" b="1">
                <a:solidFill>
                  <a:schemeClr val="dk1"/>
                </a:solidFill>
              </a:rPr>
              <a:t>I. To enrich the education of high school students:</a:t>
            </a:r>
            <a:endParaRPr sz="1050" b="1">
              <a:solidFill>
                <a:schemeClr val="dk1"/>
              </a:solidFill>
            </a:endParaRPr>
          </a:p>
          <a:p>
            <a:pPr marL="0" lvl="0" indent="0" algn="l" rtl="0">
              <a:lnSpc>
                <a:spcPct val="95000"/>
              </a:lnSpc>
              <a:spcBef>
                <a:spcPts val="0"/>
              </a:spcBef>
              <a:spcAft>
                <a:spcPts val="0"/>
              </a:spcAft>
              <a:buClr>
                <a:schemeClr val="dk1"/>
              </a:buClr>
              <a:buSzPts val="935"/>
              <a:buFont typeface="Arial"/>
              <a:buNone/>
            </a:pPr>
            <a:endParaRPr sz="1050" b="1">
              <a:solidFill>
                <a:schemeClr val="dk1"/>
              </a:solidFill>
            </a:endParaRPr>
          </a:p>
          <a:p>
            <a:pPr marL="457200" marR="215900" lvl="0" indent="-295275" algn="l" rtl="0">
              <a:lnSpc>
                <a:spcPct val="130000"/>
              </a:lnSpc>
              <a:spcBef>
                <a:spcPts val="0"/>
              </a:spcBef>
              <a:spcAft>
                <a:spcPts val="0"/>
              </a:spcAft>
              <a:buClr>
                <a:srgbClr val="444444"/>
              </a:buClr>
              <a:buSzPts val="1050"/>
              <a:buChar char="■"/>
            </a:pPr>
            <a:r>
              <a:rPr lang="en" sz="1050">
                <a:solidFill>
                  <a:schemeClr val="dk1"/>
                </a:solidFill>
              </a:rPr>
              <a:t>By helping them realize through this experience that theatre is one way of</a:t>
            </a:r>
            <a:br>
              <a:rPr lang="en" sz="1050">
                <a:solidFill>
                  <a:schemeClr val="dk1"/>
                </a:solidFill>
              </a:rPr>
            </a:br>
            <a:r>
              <a:rPr lang="en" sz="1050">
                <a:solidFill>
                  <a:schemeClr val="dk1"/>
                </a:solidFill>
              </a:rPr>
              <a:t>fulfilling each individual's innate need and desire to create</a:t>
            </a:r>
            <a:endParaRPr sz="1050">
              <a:solidFill>
                <a:schemeClr val="dk1"/>
              </a:solidFill>
            </a:endParaRPr>
          </a:p>
          <a:p>
            <a:pPr marL="457200" marR="215900" lvl="0" indent="-295275" algn="l" rtl="0">
              <a:lnSpc>
                <a:spcPct val="130000"/>
              </a:lnSpc>
              <a:spcBef>
                <a:spcPts val="0"/>
              </a:spcBef>
              <a:spcAft>
                <a:spcPts val="0"/>
              </a:spcAft>
              <a:buClr>
                <a:srgbClr val="444444"/>
              </a:buClr>
              <a:buSzPts val="1050"/>
              <a:buChar char="■"/>
            </a:pPr>
            <a:r>
              <a:rPr lang="en" sz="1050">
                <a:solidFill>
                  <a:schemeClr val="dk1"/>
                </a:solidFill>
              </a:rPr>
              <a:t>By bringing diverse young persons together in an environment of creative and imaginative stimuli where theatre can be witnessed, experienced, ingested, talked about, and lived</a:t>
            </a:r>
            <a:endParaRPr sz="1050">
              <a:solidFill>
                <a:schemeClr val="dk1"/>
              </a:solidFill>
            </a:endParaRPr>
          </a:p>
          <a:p>
            <a:pPr marL="457200" marR="215900" lvl="0" indent="-295275" algn="l" rtl="0">
              <a:lnSpc>
                <a:spcPct val="130000"/>
              </a:lnSpc>
              <a:spcBef>
                <a:spcPts val="0"/>
              </a:spcBef>
              <a:spcAft>
                <a:spcPts val="0"/>
              </a:spcAft>
              <a:buClr>
                <a:srgbClr val="444444"/>
              </a:buClr>
              <a:buSzPts val="1050"/>
              <a:buChar char="■"/>
            </a:pPr>
            <a:r>
              <a:rPr lang="en" sz="1050">
                <a:solidFill>
                  <a:schemeClr val="dk1"/>
                </a:solidFill>
              </a:rPr>
              <a:t>By providing experiences in which each student can recognize and share common ambitions, goals, and interests with other students from diverse communities and programs</a:t>
            </a:r>
            <a:endParaRPr sz="1050">
              <a:solidFill>
                <a:schemeClr val="dk1"/>
              </a:solidFill>
            </a:endParaRPr>
          </a:p>
          <a:p>
            <a:pPr marL="457200" marR="215900" lvl="0" indent="-295275" algn="l" rtl="0">
              <a:lnSpc>
                <a:spcPct val="130000"/>
              </a:lnSpc>
              <a:spcBef>
                <a:spcPts val="0"/>
              </a:spcBef>
              <a:spcAft>
                <a:spcPts val="0"/>
              </a:spcAft>
              <a:buClr>
                <a:srgbClr val="444444"/>
              </a:buClr>
              <a:buSzPts val="1050"/>
              <a:buChar char="■"/>
            </a:pPr>
            <a:r>
              <a:rPr lang="en" sz="1050">
                <a:solidFill>
                  <a:schemeClr val="dk1"/>
                </a:solidFill>
              </a:rPr>
              <a:t>By allowing students to witness different types and styles of theatre processes and performance</a:t>
            </a:r>
            <a:endParaRPr sz="1050">
              <a:solidFill>
                <a:schemeClr val="dk1"/>
              </a:solidFill>
            </a:endParaRPr>
          </a:p>
          <a:p>
            <a:pPr marL="457200" marR="215900" lvl="0" indent="-295275" algn="l" rtl="0">
              <a:lnSpc>
                <a:spcPct val="130000"/>
              </a:lnSpc>
              <a:spcBef>
                <a:spcPts val="0"/>
              </a:spcBef>
              <a:spcAft>
                <a:spcPts val="0"/>
              </a:spcAft>
              <a:buClr>
                <a:srgbClr val="444444"/>
              </a:buClr>
              <a:buSzPts val="1050"/>
              <a:buChar char="■"/>
            </a:pPr>
            <a:r>
              <a:rPr lang="en" sz="1050">
                <a:solidFill>
                  <a:schemeClr val="dk1"/>
                </a:solidFill>
              </a:rPr>
              <a:t>By providing opportunities for students to showcase their creative efforts</a:t>
            </a:r>
            <a:endParaRPr sz="1050">
              <a:solidFill>
                <a:schemeClr val="dk1"/>
              </a:solidFill>
            </a:endParaRPr>
          </a:p>
          <a:p>
            <a:pPr marL="0" lvl="0" indent="0" algn="l" rtl="0">
              <a:lnSpc>
                <a:spcPct val="95000"/>
              </a:lnSpc>
              <a:spcBef>
                <a:spcPts val="3200"/>
              </a:spcBef>
              <a:spcAft>
                <a:spcPts val="0"/>
              </a:spcAft>
              <a:buClr>
                <a:schemeClr val="dk1"/>
              </a:buClr>
              <a:buSzPts val="935"/>
              <a:buFont typeface="Arial"/>
              <a:buNone/>
            </a:pPr>
            <a:r>
              <a:rPr lang="en" sz="1050" b="1">
                <a:solidFill>
                  <a:schemeClr val="dk1"/>
                </a:solidFill>
              </a:rPr>
              <a:t>II. To serve teachers, directors, and theatre sponsors:</a:t>
            </a:r>
            <a:endParaRPr sz="1050" b="1">
              <a:solidFill>
                <a:schemeClr val="dk1"/>
              </a:solidFill>
            </a:endParaRPr>
          </a:p>
          <a:p>
            <a:pPr marL="0" lvl="0" indent="0" algn="l" rtl="0">
              <a:lnSpc>
                <a:spcPct val="95000"/>
              </a:lnSpc>
              <a:spcBef>
                <a:spcPts val="0"/>
              </a:spcBef>
              <a:spcAft>
                <a:spcPts val="0"/>
              </a:spcAft>
              <a:buClr>
                <a:schemeClr val="dk1"/>
              </a:buClr>
              <a:buSzPts val="935"/>
              <a:buFont typeface="Arial"/>
              <a:buNone/>
            </a:pPr>
            <a:endParaRPr sz="1050">
              <a:solidFill>
                <a:schemeClr val="dk1"/>
              </a:solidFill>
            </a:endParaRPr>
          </a:p>
          <a:p>
            <a:pPr marL="457200" marR="215900" lvl="0" indent="-295275" algn="l" rtl="0">
              <a:lnSpc>
                <a:spcPct val="130000"/>
              </a:lnSpc>
              <a:spcBef>
                <a:spcPts val="0"/>
              </a:spcBef>
              <a:spcAft>
                <a:spcPts val="0"/>
              </a:spcAft>
              <a:buClr>
                <a:srgbClr val="444444"/>
              </a:buClr>
              <a:buSzPts val="1050"/>
              <a:buChar char="■"/>
            </a:pPr>
            <a:r>
              <a:rPr lang="en" sz="1050">
                <a:solidFill>
                  <a:schemeClr val="dk1"/>
                </a:solidFill>
              </a:rPr>
              <a:t>By demonstrating specific educational theatre materials and techniques</a:t>
            </a:r>
            <a:endParaRPr sz="1050">
              <a:solidFill>
                <a:schemeClr val="dk1"/>
              </a:solidFill>
            </a:endParaRPr>
          </a:p>
          <a:p>
            <a:pPr marL="457200" marR="215900" lvl="0" indent="-295275" algn="l" rtl="0">
              <a:lnSpc>
                <a:spcPct val="130000"/>
              </a:lnSpc>
              <a:spcBef>
                <a:spcPts val="0"/>
              </a:spcBef>
              <a:spcAft>
                <a:spcPts val="0"/>
              </a:spcAft>
              <a:buClr>
                <a:srgbClr val="444444"/>
              </a:buClr>
              <a:buSzPts val="1050"/>
              <a:buChar char="■"/>
            </a:pPr>
            <a:r>
              <a:rPr lang="en" sz="1050">
                <a:solidFill>
                  <a:schemeClr val="dk1"/>
                </a:solidFill>
              </a:rPr>
              <a:t>By providing exposure to various program sizes and alternative approaches for theatre programs</a:t>
            </a:r>
            <a:endParaRPr sz="1050">
              <a:solidFill>
                <a:schemeClr val="dk1"/>
              </a:solidFill>
            </a:endParaRPr>
          </a:p>
          <a:p>
            <a:pPr marL="457200" marR="215900" lvl="0" indent="-295275" algn="l" rtl="0">
              <a:lnSpc>
                <a:spcPct val="130000"/>
              </a:lnSpc>
              <a:spcBef>
                <a:spcPts val="0"/>
              </a:spcBef>
              <a:spcAft>
                <a:spcPts val="0"/>
              </a:spcAft>
              <a:buClr>
                <a:srgbClr val="444444"/>
              </a:buClr>
              <a:buSzPts val="1050"/>
              <a:buChar char="■"/>
            </a:pPr>
            <a:r>
              <a:rPr lang="en" sz="1050">
                <a:solidFill>
                  <a:schemeClr val="dk1"/>
                </a:solidFill>
              </a:rPr>
              <a:t>By providing a showcase for accomplishments of student groups</a:t>
            </a:r>
            <a:endParaRPr sz="1050">
              <a:solidFill>
                <a:schemeClr val="dk1"/>
              </a:solidFill>
            </a:endParaRPr>
          </a:p>
          <a:p>
            <a:pPr marL="457200" marR="215900" lvl="0" indent="-295275" algn="l" rtl="0">
              <a:lnSpc>
                <a:spcPct val="130000"/>
              </a:lnSpc>
              <a:spcBef>
                <a:spcPts val="0"/>
              </a:spcBef>
              <a:spcAft>
                <a:spcPts val="0"/>
              </a:spcAft>
              <a:buClr>
                <a:srgbClr val="444444"/>
              </a:buClr>
              <a:buSzPts val="1050"/>
              <a:buChar char="■"/>
            </a:pPr>
            <a:r>
              <a:rPr lang="en" sz="1050">
                <a:solidFill>
                  <a:schemeClr val="dk1"/>
                </a:solidFill>
              </a:rPr>
              <a:t>By developing a forum and network for the exchange and sharing of</a:t>
            </a:r>
            <a:br>
              <a:rPr lang="en" sz="1050">
                <a:solidFill>
                  <a:schemeClr val="dk1"/>
                </a:solidFill>
              </a:rPr>
            </a:br>
            <a:r>
              <a:rPr lang="en" sz="1050">
                <a:solidFill>
                  <a:schemeClr val="dk1"/>
                </a:solidFill>
              </a:rPr>
              <a:t>ideas to build and expand theatre programs  </a:t>
            </a:r>
            <a:endParaRPr sz="1729"/>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lin ang="5400012" scaled="0"/>
        </a:gradFill>
        <a:effectLst/>
      </p:bgPr>
    </p:bg>
    <p:spTree>
      <p:nvGrpSpPr>
        <p:cNvPr id="1" name="Shape 177"/>
        <p:cNvGrpSpPr/>
        <p:nvPr/>
      </p:nvGrpSpPr>
      <p:grpSpPr>
        <a:xfrm>
          <a:off x="0" y="0"/>
          <a:ext cx="0" cy="0"/>
          <a:chOff x="0" y="0"/>
          <a:chExt cx="0" cy="0"/>
        </a:xfrm>
      </p:grpSpPr>
      <p:sp>
        <p:nvSpPr>
          <p:cNvPr id="178" name="Google Shape;178;p41"/>
          <p:cNvSpPr txBox="1">
            <a:spLocks noGrp="1"/>
          </p:cNvSpPr>
          <p:nvPr>
            <p:ph type="title"/>
          </p:nvPr>
        </p:nvSpPr>
        <p:spPr>
          <a:xfrm>
            <a:off x="282450" y="149075"/>
            <a:ext cx="8579100" cy="1428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Schedule and things to do:</a:t>
            </a:r>
            <a:endParaRPr/>
          </a:p>
          <a:p>
            <a:pPr marL="0" lvl="0" indent="0" algn="l" rtl="0">
              <a:spcBef>
                <a:spcPts val="0"/>
              </a:spcBef>
              <a:spcAft>
                <a:spcPts val="0"/>
              </a:spcAft>
              <a:buNone/>
            </a:pPr>
            <a:r>
              <a:rPr lang="en"/>
              <a:t>Planning started January of 2022</a:t>
            </a:r>
            <a:endParaRPr/>
          </a:p>
          <a:p>
            <a:pPr marL="0" lvl="0" indent="0" algn="l" rtl="0">
              <a:spcBef>
                <a:spcPts val="0"/>
              </a:spcBef>
              <a:spcAft>
                <a:spcPts val="0"/>
              </a:spcAft>
              <a:buNone/>
            </a:pPr>
            <a:r>
              <a:rPr lang="en"/>
              <a:t>5 meetings (2 at U of I)</a:t>
            </a:r>
            <a:endParaRPr/>
          </a:p>
          <a:p>
            <a:pPr marL="0" lvl="0" indent="0" algn="l" rtl="0">
              <a:spcBef>
                <a:spcPts val="0"/>
              </a:spcBef>
              <a:spcAft>
                <a:spcPts val="0"/>
              </a:spcAft>
              <a:buNone/>
            </a:pPr>
            <a:endParaRPr/>
          </a:p>
        </p:txBody>
      </p:sp>
      <p:sp>
        <p:nvSpPr>
          <p:cNvPr id="179" name="Google Shape;179;p41"/>
          <p:cNvSpPr txBox="1">
            <a:spLocks noGrp="1"/>
          </p:cNvSpPr>
          <p:nvPr>
            <p:ph type="body" idx="1"/>
          </p:nvPr>
        </p:nvSpPr>
        <p:spPr>
          <a:xfrm>
            <a:off x="189225" y="1455275"/>
            <a:ext cx="8520600" cy="3688200"/>
          </a:xfrm>
          <a:prstGeom prst="rect">
            <a:avLst/>
          </a:prstGeom>
        </p:spPr>
        <p:txBody>
          <a:bodyPr spcFirstLastPara="1" wrap="square" lIns="91425" tIns="91425" rIns="91425" bIns="91425" anchor="t" anchorCtr="0">
            <a:normAutofit/>
          </a:bodyPr>
          <a:lstStyle/>
          <a:p>
            <a:pPr marL="457200" lvl="0" indent="-325755" algn="l" rtl="0">
              <a:spcBef>
                <a:spcPts val="0"/>
              </a:spcBef>
              <a:spcAft>
                <a:spcPts val="0"/>
              </a:spcAft>
              <a:buSzPct val="100000"/>
              <a:buChar char="●"/>
            </a:pPr>
            <a:r>
              <a:rPr lang="en" dirty="0"/>
              <a:t>Opening Ceremonies</a:t>
            </a:r>
            <a:endParaRPr dirty="0"/>
          </a:p>
          <a:p>
            <a:pPr marL="457200" lvl="0" indent="-325755" algn="l" rtl="0">
              <a:spcBef>
                <a:spcPts val="0"/>
              </a:spcBef>
              <a:spcAft>
                <a:spcPts val="0"/>
              </a:spcAft>
              <a:buSzPct val="100000"/>
              <a:buChar char="●"/>
            </a:pPr>
            <a:r>
              <a:rPr lang="en" dirty="0"/>
              <a:t>College Auditions- Over 40 different Colleges from 5 different states were watching auditions and interviews for scholarships.</a:t>
            </a:r>
            <a:endParaRPr dirty="0"/>
          </a:p>
          <a:p>
            <a:pPr marL="457200" lvl="0" indent="-325755" algn="l" rtl="0">
              <a:spcBef>
                <a:spcPts val="0"/>
              </a:spcBef>
              <a:spcAft>
                <a:spcPts val="0"/>
              </a:spcAft>
              <a:buSzPct val="100000"/>
              <a:buChar char="●"/>
            </a:pPr>
            <a:r>
              <a:rPr lang="en" dirty="0"/>
              <a:t>Workshops- Over 120 different workshops from acting to tech, costumes, makeup</a:t>
            </a:r>
            <a:endParaRPr dirty="0"/>
          </a:p>
          <a:p>
            <a:pPr marL="457200" lvl="0" indent="-325755" algn="l" rtl="0">
              <a:spcBef>
                <a:spcPts val="0"/>
              </a:spcBef>
              <a:spcAft>
                <a:spcPts val="0"/>
              </a:spcAft>
              <a:buSzPct val="100000"/>
              <a:buChar char="●"/>
            </a:pPr>
            <a:r>
              <a:rPr lang="en" dirty="0"/>
              <a:t>Shows- 13 school-brought shows: “Spamalot”, “Matilda”, “As You Like It”, “Puffs”, “Bad Seed”, “Alice in Wonderland”, “Theory of Relativity”, “Addams Family”, “Radium Girls”, The Bomb-itty of Errors”, “Sorry Wrong Number”, “Carrie”, and “War of the Worlds”. </a:t>
            </a:r>
            <a:endParaRPr dirty="0"/>
          </a:p>
          <a:p>
            <a:pPr marL="457200" lvl="0" indent="-325755" algn="l" rtl="0">
              <a:spcBef>
                <a:spcPts val="0"/>
              </a:spcBef>
              <a:spcAft>
                <a:spcPts val="0"/>
              </a:spcAft>
              <a:buSzPct val="100000"/>
              <a:buChar char="●"/>
            </a:pPr>
            <a:r>
              <a:rPr lang="en" dirty="0"/>
              <a:t>Allstate Production- 5 shows in 3 days!</a:t>
            </a:r>
            <a:endParaRPr dirty="0"/>
          </a:p>
          <a:p>
            <a:pPr marL="457200" lvl="0" indent="0" algn="l" rtl="0">
              <a:spcBef>
                <a:spcPts val="1200"/>
              </a:spcBef>
              <a:spcAft>
                <a:spcPts val="0"/>
              </a:spcAft>
              <a:buNone/>
            </a:pPr>
            <a:endParaRPr dirty="0"/>
          </a:p>
          <a:p>
            <a:pPr marL="0" lvl="0" indent="0" algn="l" rtl="0">
              <a:spcBef>
                <a:spcPts val="1200"/>
              </a:spcBef>
              <a:spcAft>
                <a:spcPts val="120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83"/>
        <p:cNvGrpSpPr/>
        <p:nvPr/>
      </p:nvGrpSpPr>
      <p:grpSpPr>
        <a:xfrm>
          <a:off x="0" y="0"/>
          <a:ext cx="0" cy="0"/>
          <a:chOff x="0" y="0"/>
          <a:chExt cx="0" cy="0"/>
        </a:xfrm>
      </p:grpSpPr>
      <p:sp>
        <p:nvSpPr>
          <p:cNvPr id="184" name="Google Shape;184;p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Opening Ceremony and Shrek</a:t>
            </a:r>
            <a:endParaRPr/>
          </a:p>
        </p:txBody>
      </p:sp>
      <p:sp>
        <p:nvSpPr>
          <p:cNvPr id="185" name="Google Shape;185;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By Charlee Bourell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189"/>
        <p:cNvGrpSpPr/>
        <p:nvPr/>
      </p:nvGrpSpPr>
      <p:grpSpPr>
        <a:xfrm>
          <a:off x="0" y="0"/>
          <a:ext cx="0" cy="0"/>
          <a:chOff x="0" y="0"/>
          <a:chExt cx="0" cy="0"/>
        </a:xfrm>
      </p:grpSpPr>
      <p:sp>
        <p:nvSpPr>
          <p:cNvPr id="190" name="Google Shape;190;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Opening Ceremony</a:t>
            </a:r>
            <a:endParaRPr/>
          </a:p>
        </p:txBody>
      </p:sp>
      <p:sp>
        <p:nvSpPr>
          <p:cNvPr id="191" name="Google Shape;191;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Executive Director spoke to us about diving into Fest and making the most of it. Speakers were nice and sincere</a:t>
            </a:r>
            <a:endParaRPr/>
          </a:p>
          <a:p>
            <a:pPr marL="457200" lvl="0" indent="-342900" algn="l" rtl="0">
              <a:spcBef>
                <a:spcPts val="0"/>
              </a:spcBef>
              <a:spcAft>
                <a:spcPts val="0"/>
              </a:spcAft>
              <a:buSzPts val="1800"/>
              <a:buChar char="●"/>
            </a:pPr>
            <a:r>
              <a:rPr lang="en"/>
              <a:t>Teachers who helped plan festival walked across the stage.  It was cool to have  a SHS teacher to cheer for.</a:t>
            </a:r>
            <a:endParaRPr/>
          </a:p>
          <a:p>
            <a:pPr marL="457200" lvl="0" indent="-342900" algn="l" rtl="0">
              <a:spcBef>
                <a:spcPts val="0"/>
              </a:spcBef>
              <a:spcAft>
                <a:spcPts val="0"/>
              </a:spcAft>
              <a:buSzPts val="1800"/>
              <a:buChar char="●"/>
            </a:pPr>
            <a:r>
              <a:rPr lang="en"/>
              <a:t>Leah Marlene performed as a local artist.</a:t>
            </a:r>
            <a:endParaRPr/>
          </a:p>
          <a:p>
            <a:pPr marL="457200" lvl="0" indent="-342900" algn="l" rtl="0">
              <a:spcBef>
                <a:spcPts val="0"/>
              </a:spcBef>
              <a:spcAft>
                <a:spcPts val="0"/>
              </a:spcAft>
              <a:buSzPts val="1800"/>
              <a:buChar char="●"/>
            </a:pPr>
            <a:r>
              <a:rPr lang="en"/>
              <a:t>Leah was entertaining</a:t>
            </a:r>
            <a:endParaRPr/>
          </a:p>
          <a:p>
            <a:pPr marL="457200" lvl="0" indent="-342900" algn="l" rtl="0">
              <a:spcBef>
                <a:spcPts val="0"/>
              </a:spcBef>
              <a:spcAft>
                <a:spcPts val="0"/>
              </a:spcAft>
              <a:buSzPts val="1800"/>
              <a:buChar char="●"/>
            </a:pPr>
            <a:r>
              <a:rPr lang="en"/>
              <a:t>The people who spoke were passionate about what they did.</a:t>
            </a:r>
            <a:endParaRPr/>
          </a:p>
          <a:p>
            <a:pPr marL="457200" lvl="0" indent="-342900" algn="l" rtl="0">
              <a:spcBef>
                <a:spcPts val="0"/>
              </a:spcBef>
              <a:spcAft>
                <a:spcPts val="0"/>
              </a:spcAft>
              <a:buSzPts val="1800"/>
              <a:buChar char="●"/>
            </a:pPr>
            <a:r>
              <a:rPr lang="en"/>
              <a:t>Some of their speeches resonated because of their sincerity </a:t>
            </a:r>
            <a:endParaRPr/>
          </a:p>
          <a:p>
            <a:pPr marL="457200" lvl="0" indent="-342900" algn="l" rtl="0">
              <a:spcBef>
                <a:spcPts val="0"/>
              </a:spcBef>
              <a:spcAft>
                <a:spcPts val="0"/>
              </a:spcAft>
              <a:buSzPts val="1800"/>
              <a:buChar char="●"/>
            </a:pPr>
            <a:r>
              <a:rPr lang="en"/>
              <a:t>It was a great start to theater fest.  It got energies up and made </a:t>
            </a:r>
            <a:br>
              <a:rPr lang="en"/>
            </a:br>
            <a:r>
              <a:rPr lang="en"/>
              <a:t>us realize how many kids were there so eager about theatre.</a:t>
            </a:r>
            <a:endParaRPr/>
          </a:p>
        </p:txBody>
      </p:sp>
      <p:pic>
        <p:nvPicPr>
          <p:cNvPr id="192" name="Google Shape;192;p43"/>
          <p:cNvPicPr preferRelativeResize="0"/>
          <p:nvPr/>
        </p:nvPicPr>
        <p:blipFill>
          <a:blip r:embed="rId3">
            <a:alphaModFix/>
          </a:blip>
          <a:stretch>
            <a:fillRect/>
          </a:stretch>
        </p:blipFill>
        <p:spPr>
          <a:xfrm>
            <a:off x="7332952" y="2183925"/>
            <a:ext cx="1670224" cy="25052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196"/>
        <p:cNvGrpSpPr/>
        <p:nvPr/>
      </p:nvGrpSpPr>
      <p:grpSpPr>
        <a:xfrm>
          <a:off x="0" y="0"/>
          <a:ext cx="0" cy="0"/>
          <a:chOff x="0" y="0"/>
          <a:chExt cx="0" cy="0"/>
        </a:xfrm>
      </p:grpSpPr>
      <p:sp>
        <p:nvSpPr>
          <p:cNvPr id="197" name="Google Shape;197;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Shrek</a:t>
            </a:r>
            <a:endParaRPr/>
          </a:p>
        </p:txBody>
      </p:sp>
      <p:sp>
        <p:nvSpPr>
          <p:cNvPr id="198" name="Google Shape;198;p44"/>
          <p:cNvSpPr txBox="1">
            <a:spLocks noGrp="1"/>
          </p:cNvSpPr>
          <p:nvPr>
            <p:ph type="body" idx="1"/>
          </p:nvPr>
        </p:nvSpPr>
        <p:spPr>
          <a:xfrm>
            <a:off x="311700" y="1152475"/>
            <a:ext cx="3486600" cy="39360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a:t>Amazing play overall</a:t>
            </a:r>
            <a:endParaRPr/>
          </a:p>
          <a:p>
            <a:pPr marL="457200" lvl="0" indent="-334327" algn="l" rtl="0">
              <a:spcBef>
                <a:spcPts val="0"/>
              </a:spcBef>
              <a:spcAft>
                <a:spcPts val="0"/>
              </a:spcAft>
              <a:buSzPct val="100000"/>
              <a:buChar char="●"/>
            </a:pPr>
            <a:r>
              <a:rPr lang="en"/>
              <a:t>Set design was fantastic</a:t>
            </a:r>
            <a:endParaRPr/>
          </a:p>
          <a:p>
            <a:pPr marL="457200" lvl="0" indent="-334327" algn="l" rtl="0">
              <a:spcBef>
                <a:spcPts val="0"/>
              </a:spcBef>
              <a:spcAft>
                <a:spcPts val="0"/>
              </a:spcAft>
              <a:buSzPct val="100000"/>
              <a:buChar char="●"/>
            </a:pPr>
            <a:r>
              <a:rPr lang="en"/>
              <a:t>Actors were so good</a:t>
            </a:r>
            <a:endParaRPr/>
          </a:p>
          <a:p>
            <a:pPr marL="457200" lvl="0" indent="-334327" algn="l" rtl="0">
              <a:spcBef>
                <a:spcPts val="0"/>
              </a:spcBef>
              <a:spcAft>
                <a:spcPts val="0"/>
              </a:spcAft>
              <a:buSzPct val="100000"/>
              <a:buChar char="●"/>
            </a:pPr>
            <a:r>
              <a:rPr lang="en"/>
              <a:t>Everyone on stage was so talented</a:t>
            </a:r>
            <a:endParaRPr/>
          </a:p>
          <a:p>
            <a:pPr marL="457200" lvl="0" indent="-334327" algn="l" rtl="0">
              <a:spcBef>
                <a:spcPts val="0"/>
              </a:spcBef>
              <a:spcAft>
                <a:spcPts val="0"/>
              </a:spcAft>
              <a:buSzPct val="100000"/>
              <a:buChar char="●"/>
            </a:pPr>
            <a:r>
              <a:rPr lang="en"/>
              <a:t>Audience was great</a:t>
            </a:r>
            <a:endParaRPr/>
          </a:p>
          <a:p>
            <a:pPr marL="457200" lvl="0" indent="-334327" algn="l" rtl="0">
              <a:spcBef>
                <a:spcPts val="0"/>
              </a:spcBef>
              <a:spcAft>
                <a:spcPts val="0"/>
              </a:spcAft>
              <a:buSzPct val="100000"/>
              <a:buChar char="●"/>
            </a:pPr>
            <a:r>
              <a:rPr lang="en"/>
              <a:t>I really enjoyed everything about it</a:t>
            </a:r>
            <a:endParaRPr/>
          </a:p>
          <a:p>
            <a:pPr marL="457200" lvl="0" indent="-334327" algn="l" rtl="0">
              <a:spcBef>
                <a:spcPts val="0"/>
              </a:spcBef>
              <a:spcAft>
                <a:spcPts val="0"/>
              </a:spcAft>
              <a:buSzPct val="100000"/>
              <a:buChar char="●"/>
            </a:pPr>
            <a:r>
              <a:rPr lang="en"/>
              <a:t>The musical was funny and sweet</a:t>
            </a:r>
            <a:endParaRPr/>
          </a:p>
          <a:p>
            <a:pPr marL="457200" lvl="0" indent="-334327" algn="l" rtl="0">
              <a:spcBef>
                <a:spcPts val="0"/>
              </a:spcBef>
              <a:spcAft>
                <a:spcPts val="0"/>
              </a:spcAft>
              <a:buSzPct val="100000"/>
              <a:buChar char="●"/>
            </a:pPr>
            <a:r>
              <a:rPr lang="en"/>
              <a:t>I wanted to see it three more times</a:t>
            </a:r>
            <a:endParaRPr/>
          </a:p>
          <a:p>
            <a:pPr marL="457200" lvl="0" indent="-334327" algn="l" rtl="0">
              <a:spcBef>
                <a:spcPts val="0"/>
              </a:spcBef>
              <a:spcAft>
                <a:spcPts val="0"/>
              </a:spcAft>
              <a:buSzPct val="100000"/>
              <a:buChar char="●"/>
            </a:pPr>
            <a:r>
              <a:rPr lang="en"/>
              <a:t>It was cool that we had a Streator student working backstage</a:t>
            </a:r>
            <a:endParaRPr/>
          </a:p>
        </p:txBody>
      </p:sp>
      <p:pic>
        <p:nvPicPr>
          <p:cNvPr id="199" name="Google Shape;199;p44"/>
          <p:cNvPicPr preferRelativeResize="0"/>
          <p:nvPr/>
        </p:nvPicPr>
        <p:blipFill>
          <a:blip r:embed="rId3">
            <a:alphaModFix/>
          </a:blip>
          <a:stretch>
            <a:fillRect/>
          </a:stretch>
        </p:blipFill>
        <p:spPr>
          <a:xfrm>
            <a:off x="3860505" y="0"/>
            <a:ext cx="5283489"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
        <p:cNvGrpSpPr/>
        <p:nvPr/>
      </p:nvGrpSpPr>
      <p:grpSpPr>
        <a:xfrm>
          <a:off x="0" y="0"/>
          <a:ext cx="0" cy="0"/>
          <a:chOff x="0" y="0"/>
          <a:chExt cx="0" cy="0"/>
        </a:xfrm>
      </p:grpSpPr>
      <p:sp>
        <p:nvSpPr>
          <p:cNvPr id="204" name="Google Shape;204;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pic>
        <p:nvPicPr>
          <p:cNvPr id="205" name="Google Shape;205;p45"/>
          <p:cNvPicPr preferRelativeResize="0"/>
          <p:nvPr/>
        </p:nvPicPr>
        <p:blipFill>
          <a:blip r:embed="rId3">
            <a:alphaModFix/>
          </a:blip>
          <a:stretch>
            <a:fillRect/>
          </a:stretch>
        </p:blipFill>
        <p:spPr>
          <a:xfrm>
            <a:off x="4138849" y="-51000"/>
            <a:ext cx="4956174" cy="2674775"/>
          </a:xfrm>
          <a:prstGeom prst="rect">
            <a:avLst/>
          </a:prstGeom>
          <a:noFill/>
          <a:ln>
            <a:noFill/>
          </a:ln>
        </p:spPr>
      </p:pic>
      <p:pic>
        <p:nvPicPr>
          <p:cNvPr id="206" name="Google Shape;206;p45"/>
          <p:cNvPicPr preferRelativeResize="0"/>
          <p:nvPr/>
        </p:nvPicPr>
        <p:blipFill>
          <a:blip r:embed="rId4">
            <a:alphaModFix/>
          </a:blip>
          <a:stretch>
            <a:fillRect/>
          </a:stretch>
        </p:blipFill>
        <p:spPr>
          <a:xfrm>
            <a:off x="5206775" y="1940200"/>
            <a:ext cx="3110574" cy="3131851"/>
          </a:xfrm>
          <a:prstGeom prst="rect">
            <a:avLst/>
          </a:prstGeom>
          <a:noFill/>
          <a:ln>
            <a:noFill/>
          </a:ln>
        </p:spPr>
      </p:pic>
      <p:pic>
        <p:nvPicPr>
          <p:cNvPr id="207" name="Google Shape;207;p45"/>
          <p:cNvPicPr preferRelativeResize="0"/>
          <p:nvPr/>
        </p:nvPicPr>
        <p:blipFill>
          <a:blip r:embed="rId5">
            <a:alphaModFix/>
          </a:blip>
          <a:stretch>
            <a:fillRect/>
          </a:stretch>
        </p:blipFill>
        <p:spPr>
          <a:xfrm>
            <a:off x="-2" y="61225"/>
            <a:ext cx="4138855"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3177EE"/>
            </a:gs>
            <a:gs pos="100000">
              <a:srgbClr val="113D8A"/>
            </a:gs>
          </a:gsLst>
          <a:path path="circle">
            <a:fillToRect l="50000" t="50000" r="50000" b="50000"/>
          </a:path>
          <a:tileRect/>
        </a:gradFill>
        <a:effectLst/>
      </p:bgPr>
    </p:bg>
    <p:spTree>
      <p:nvGrpSpPr>
        <p:cNvPr id="1" name="Shape 211"/>
        <p:cNvGrpSpPr/>
        <p:nvPr/>
      </p:nvGrpSpPr>
      <p:grpSpPr>
        <a:xfrm>
          <a:off x="0" y="0"/>
          <a:ext cx="0" cy="0"/>
          <a:chOff x="0" y="0"/>
          <a:chExt cx="0" cy="0"/>
        </a:xfrm>
      </p:grpSpPr>
      <p:pic>
        <p:nvPicPr>
          <p:cNvPr id="212" name="Google Shape;212;p46"/>
          <p:cNvPicPr preferRelativeResize="0"/>
          <p:nvPr/>
        </p:nvPicPr>
        <p:blipFill rotWithShape="1">
          <a:blip r:embed="rId3">
            <a:alphaModFix/>
          </a:blip>
          <a:srcRect l="9313" t="22740" b="2453"/>
          <a:stretch/>
        </p:blipFill>
        <p:spPr>
          <a:xfrm>
            <a:off x="5563950" y="1210350"/>
            <a:ext cx="3498401" cy="3847424"/>
          </a:xfrm>
          <a:prstGeom prst="rect">
            <a:avLst/>
          </a:prstGeom>
          <a:noFill/>
          <a:ln>
            <a:noFill/>
          </a:ln>
        </p:spPr>
      </p:pic>
      <p:pic>
        <p:nvPicPr>
          <p:cNvPr id="213" name="Google Shape;213;p46"/>
          <p:cNvPicPr preferRelativeResize="0"/>
          <p:nvPr/>
        </p:nvPicPr>
        <p:blipFill rotWithShape="1">
          <a:blip r:embed="rId4">
            <a:alphaModFix/>
          </a:blip>
          <a:srcRect b="43236"/>
          <a:stretch/>
        </p:blipFill>
        <p:spPr>
          <a:xfrm>
            <a:off x="0" y="40825"/>
            <a:ext cx="3857626" cy="2919649"/>
          </a:xfrm>
          <a:prstGeom prst="rect">
            <a:avLst/>
          </a:prstGeom>
          <a:noFill/>
          <a:ln>
            <a:noFill/>
          </a:ln>
        </p:spPr>
      </p:pic>
      <p:sp>
        <p:nvSpPr>
          <p:cNvPr id="214" name="Google Shape;214;p46"/>
          <p:cNvSpPr txBox="1">
            <a:spLocks noGrp="1"/>
          </p:cNvSpPr>
          <p:nvPr>
            <p:ph type="ctrTitle"/>
          </p:nvPr>
        </p:nvSpPr>
        <p:spPr>
          <a:xfrm>
            <a:off x="683754" y="2632575"/>
            <a:ext cx="4318800" cy="1516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800" dirty="0">
                <a:solidFill>
                  <a:srgbClr val="FFFFFF"/>
                </a:solidFill>
              </a:rPr>
              <a:t>Saturday Shows</a:t>
            </a:r>
            <a:endParaRPr dirty="0">
              <a:solidFill>
                <a:srgbClr val="FFFFFF"/>
              </a:solidFill>
            </a:endParaRPr>
          </a:p>
        </p:txBody>
      </p:sp>
      <p:sp>
        <p:nvSpPr>
          <p:cNvPr id="215" name="Google Shape;215;p46"/>
          <p:cNvSpPr txBox="1">
            <a:spLocks noGrp="1"/>
          </p:cNvSpPr>
          <p:nvPr>
            <p:ph type="subTitle" idx="1"/>
          </p:nvPr>
        </p:nvSpPr>
        <p:spPr>
          <a:xfrm>
            <a:off x="0" y="4191425"/>
            <a:ext cx="54054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solidFill>
                  <a:schemeClr val="lt1"/>
                </a:solidFill>
              </a:rPr>
              <a:t>By Lucas Fraga</a:t>
            </a:r>
            <a:endParaRPr dirty="0">
              <a:solidFill>
                <a:schemeClr val="l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1370</Words>
  <Application>Microsoft Office PowerPoint</Application>
  <PresentationFormat>On-screen Show (16:9)</PresentationFormat>
  <Paragraphs>132</Paragraphs>
  <Slides>26</Slides>
  <Notes>26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Merriweather</vt:lpstr>
      <vt:lpstr>Arial</vt:lpstr>
      <vt:lpstr>Times New Roman</vt:lpstr>
      <vt:lpstr>Calibri</vt:lpstr>
      <vt:lpstr>Architects Daughter</vt:lpstr>
      <vt:lpstr>Courier</vt:lpstr>
      <vt:lpstr>Short Stack</vt:lpstr>
      <vt:lpstr>Simple Light</vt:lpstr>
      <vt:lpstr>Simple Light</vt:lpstr>
      <vt:lpstr>Simple Dark</vt:lpstr>
      <vt:lpstr>PowerPoint Presentation</vt:lpstr>
      <vt:lpstr>Planning and preparation And Theatre Fest at a glance</vt:lpstr>
      <vt:lpstr>Theatre Fest Objectives</vt:lpstr>
      <vt:lpstr>Schedule and things to do: Planning started January of 2022 5 meetings (2 at U of I) </vt:lpstr>
      <vt:lpstr>Opening Ceremony and Shrek</vt:lpstr>
      <vt:lpstr>Opening Ceremony</vt:lpstr>
      <vt:lpstr>Shrek</vt:lpstr>
      <vt:lpstr>PowerPoint Presentation</vt:lpstr>
      <vt:lpstr>Saturday Shows</vt:lpstr>
      <vt:lpstr>PowerPoint Presentation</vt:lpstr>
      <vt:lpstr>Workshops and Friday Fun</vt:lpstr>
      <vt:lpstr>Workshops &amp;  Fun Experiences</vt:lpstr>
      <vt:lpstr>PowerPoint Presentation</vt:lpstr>
      <vt:lpstr>PowerPoint Presentation</vt:lpstr>
      <vt:lpstr>More workshops and Experience</vt:lpstr>
      <vt:lpstr>PowerPoint Presentation</vt:lpstr>
      <vt:lpstr>Experience</vt:lpstr>
      <vt:lpstr>Networking</vt:lpstr>
      <vt:lpstr>Networking at IHSTF</vt:lpstr>
      <vt:lpstr>Saturday Shows</vt:lpstr>
      <vt:lpstr>PowerPoint Presentation</vt:lpstr>
      <vt:lpstr>My experience </vt:lpstr>
      <vt:lpstr>Freeman’s Coffee Crew</vt:lpstr>
      <vt:lpstr>Thank You!</vt:lpstr>
      <vt:lpstr>PowerPoint Presentation</vt:lpstr>
      <vt:lpstr>Until next year…..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Freeman</dc:creator>
  <cp:lastModifiedBy>Kimberly Freeman</cp:lastModifiedBy>
  <cp:revision>2</cp:revision>
  <dcterms:modified xsi:type="dcterms:W3CDTF">2023-03-03T13:46:30Z</dcterms:modified>
</cp:coreProperties>
</file>